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54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23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312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683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11/9/2015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914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057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11/9/2015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960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118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198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468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746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490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11/9/2015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0914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448800" cy="2192338"/>
          </a:xfrm>
        </p:spPr>
        <p:txBody>
          <a:bodyPr>
            <a:normAutofit/>
          </a:bodyPr>
          <a:lstStyle/>
          <a:p>
            <a:r>
              <a:rPr lang="ru-RU" sz="9600" b="1" i="1" dirty="0" smtClean="0">
                <a:solidFill>
                  <a:schemeClr val="tx2">
                    <a:lumMod val="75000"/>
                  </a:schemeClr>
                </a:solidFill>
              </a:rPr>
              <a:t>История пуговиц</a:t>
            </a:r>
            <a:endParaRPr lang="ru-RU" sz="96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19062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921500" y="4241800"/>
            <a:ext cx="4241800" cy="1803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Презентация </a:t>
            </a:r>
          </a:p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ученицы 5 класса «А»</a:t>
            </a:r>
          </a:p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ГБОУ СОШ №654 им. А.Д. Фридмана</a:t>
            </a:r>
          </a:p>
          <a:p>
            <a:pPr algn="ctr"/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Кочановой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Софьи</a:t>
            </a:r>
          </a:p>
          <a:p>
            <a:pPr algn="ctr"/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Преподаватель Егорова Т.В.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18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3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70001"/>
            <a:ext cx="3695700" cy="4851400"/>
          </a:xfrm>
        </p:spPr>
        <p:txBody>
          <a:bodyPr/>
          <a:lstStyle/>
          <a:p>
            <a:r>
              <a:rPr lang="ru-RU" dirty="0"/>
              <a:t>В 1877 </a:t>
            </a:r>
            <a:r>
              <a:rPr lang="ru-RU" dirty="0" smtClean="0"/>
              <a:t>году появились </a:t>
            </a:r>
            <a:r>
              <a:rPr lang="ru-RU" dirty="0"/>
              <a:t>пуговицы, обтянутые тканью. Женщинам просто надоело каждый день натирать до блеска металлические пластины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9218" name="Picture 2" descr="http://3.imimg.com/data3/BR/IJ/MY-6149252/images-250x2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574" y="1104900"/>
            <a:ext cx="5670851" cy="4241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639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7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43800" y="1003300"/>
            <a:ext cx="4127500" cy="5262563"/>
          </a:xfrm>
        </p:spPr>
        <p:txBody>
          <a:bodyPr/>
          <a:lstStyle/>
          <a:p>
            <a:r>
              <a:rPr lang="ru-RU" dirty="0" smtClean="0"/>
              <a:t>Родоначальником </a:t>
            </a:r>
            <a:r>
              <a:rPr lang="ru-RU" dirty="0"/>
              <a:t>фабричного производства пуговиц в России можно считать Михаила Ломоносова. Он основал в 1753 году фабрику по производству стекла и мозаики, выпускавшую также стеклянные пуговицы. </a:t>
            </a:r>
          </a:p>
        </p:txBody>
      </p:sp>
      <p:pic>
        <p:nvPicPr>
          <p:cNvPr id="10242" name="Picture 2" descr="http://st.stranamam.ru/data/cache/2013mar/10/19/7581199_893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75" y="1590675"/>
            <a:ext cx="5429250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85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838200" y="317500"/>
            <a:ext cx="10515600" cy="476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114800"/>
            <a:ext cx="10515600" cy="2298700"/>
          </a:xfrm>
        </p:spPr>
        <p:txBody>
          <a:bodyPr/>
          <a:lstStyle/>
          <a:p>
            <a:r>
              <a:rPr lang="ru-RU" dirty="0"/>
              <a:t>Старейшей из ныне действующих пуговичных фабрик в России является Лебедянская фабрика. Пуговицы из перламутра делали в </a:t>
            </a:r>
            <a:r>
              <a:rPr lang="ru-RU" dirty="0" err="1"/>
              <a:t>Лебедяне</a:t>
            </a:r>
            <a:r>
              <a:rPr lang="ru-RU" dirty="0"/>
              <a:t> начиная с конца 19 века. В 1968 году производство перламутровых пуговиц было закрыто из-за нерентабельности и фабрика начала выпускать пуговицы из пластмассы. </a:t>
            </a:r>
          </a:p>
        </p:txBody>
      </p:sp>
      <p:pic>
        <p:nvPicPr>
          <p:cNvPr id="11266" name="Picture 2" descr="http://niespodzianka.pl/presents/75b36354a2f07a51f626f70cc1a618f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499" y="365125"/>
            <a:ext cx="4575175" cy="3444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1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6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3900" y="708025"/>
            <a:ext cx="10515600" cy="2314575"/>
          </a:xfrm>
        </p:spPr>
        <p:txBody>
          <a:bodyPr>
            <a:normAutofit/>
          </a:bodyPr>
          <a:lstStyle/>
          <a:p>
            <a:r>
              <a:rPr lang="ru-RU" dirty="0"/>
              <a:t>В давние времена люди соединяли свою одежду различными косточками животных, небольшими палочками, шипами растений. В Древнем Египте  уже использовались пряжки или один кусок одежды продевался в отверстие, сделанное в другом, или концы просто связывались.  </a:t>
            </a:r>
          </a:p>
        </p:txBody>
      </p:sp>
      <p:pic>
        <p:nvPicPr>
          <p:cNvPr id="1026" name="Picture 2" descr="http://img-fotki.yandex.ru/get/6435/121447594.2aa/0_b4886_23761e8b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499" y="2788237"/>
            <a:ext cx="4978401" cy="3758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880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394200"/>
            <a:ext cx="10515600" cy="2146300"/>
          </a:xfrm>
        </p:spPr>
        <p:txBody>
          <a:bodyPr/>
          <a:lstStyle/>
          <a:p>
            <a:r>
              <a:rPr lang="ru-RU" dirty="0"/>
              <a:t>Самые древние пуговицы и предметы, похожие на пуговицы, использовались в качестве украшения, а не для застёгивания и были обнаружены в  Индии . Сделаны они около 5000 лет тому назад!!! Предки русской пуговицы датируются VI веком.</a:t>
            </a:r>
          </a:p>
        </p:txBody>
      </p:sp>
      <p:pic>
        <p:nvPicPr>
          <p:cNvPr id="2050" name="Picture 2" descr="http://cs617230.vk.me/v617230929/dc59/_AllUg8zP0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974" y="731836"/>
            <a:ext cx="6850921" cy="3344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601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9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0501"/>
            <a:ext cx="8407400" cy="1117600"/>
          </a:xfrm>
        </p:spPr>
        <p:txBody>
          <a:bodyPr/>
          <a:lstStyle/>
          <a:p>
            <a:r>
              <a:rPr lang="ru-RU" dirty="0"/>
              <a:t>Пуговицы, как правило, украшались рисунком. </a:t>
            </a:r>
          </a:p>
        </p:txBody>
      </p:sp>
      <p:pic>
        <p:nvPicPr>
          <p:cNvPr id="3074" name="Picture 2" descr="http://www.perunica.ru/uploads/posts/2009-09/1252603397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675" y="2286000"/>
            <a:ext cx="27813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player.myshared.ru/606172/data/images/img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575" y="2286000"/>
            <a:ext cx="4353277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504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20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50000" y="546100"/>
            <a:ext cx="5003800" cy="5630863"/>
          </a:xfrm>
        </p:spPr>
        <p:txBody>
          <a:bodyPr>
            <a:normAutofit/>
          </a:bodyPr>
          <a:lstStyle/>
          <a:p>
            <a:r>
              <a:rPr lang="ru-RU" dirty="0"/>
              <a:t>По достоинству пуговицы оценили лишь в Средние века, когда вошли в моду костюмы, скроенные и сшитые точно по фигуре. Их нельзя было надеть, не распарывая. Поэтому модникам и модницам приходилось ждать, пока одежду зашьют прямо на фигуре перед выходом в свет, а после так же долго освобождаться от «оков красоты».</a:t>
            </a:r>
          </a:p>
        </p:txBody>
      </p:sp>
      <p:pic>
        <p:nvPicPr>
          <p:cNvPr id="4098" name="Picture 2" descr="http://www.weddingsday.ru/articles/wedding-style/wedding-dress-history-2/wedding-dress-history-7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1700212"/>
            <a:ext cx="5511800" cy="3093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61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20700"/>
            <a:ext cx="3594100" cy="5656263"/>
          </a:xfrm>
        </p:spPr>
        <p:txBody>
          <a:bodyPr>
            <a:normAutofit/>
          </a:bodyPr>
          <a:lstStyle/>
          <a:p>
            <a:r>
              <a:rPr lang="ru-RU" dirty="0"/>
              <a:t>Впервые пуговицу стали использовать как застежку в Германии  примерно в 13 веке. Затем пуговицы быстро распространились по Европе и применялись для </a:t>
            </a:r>
            <a:r>
              <a:rPr lang="ru-RU" dirty="0" smtClean="0"/>
              <a:t>изготовления </a:t>
            </a:r>
            <a:r>
              <a:rPr lang="ru-RU" dirty="0"/>
              <a:t>облегающей одежды.</a:t>
            </a:r>
          </a:p>
        </p:txBody>
      </p:sp>
      <p:pic>
        <p:nvPicPr>
          <p:cNvPr id="5122" name="Picture 2" descr="http://cs3.livemaster.ru/zhurnalfoto/c/4/9/120420182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192" y="736600"/>
            <a:ext cx="5791158" cy="4860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002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9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13400" y="1066799"/>
            <a:ext cx="5740400" cy="5194301"/>
          </a:xfrm>
        </p:spPr>
        <p:txBody>
          <a:bodyPr>
            <a:normAutofit/>
          </a:bodyPr>
          <a:lstStyle/>
          <a:p>
            <a:r>
              <a:rPr lang="ru-RU" dirty="0"/>
              <a:t>Зародившись, пуговица долго оставалась элементом мужской военной формы. Дамы предпочитали шпильки и булавки. Петр I, повелевал пришивать , пуговицы на лицевую сторону рукава солдатского мундира с одной целью: сохранял дорогое сукно, не позволяя вчерашним крестьянам вытирать рукавом нос или рот после еды.</a:t>
            </a:r>
          </a:p>
        </p:txBody>
      </p:sp>
      <p:pic>
        <p:nvPicPr>
          <p:cNvPr id="6146" name="Picture 2" descr="http://cs7001.vk.me/c622620/v622620846/f511/Kp8A9-O3o4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784225"/>
            <a:ext cx="4371975" cy="547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05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635500"/>
            <a:ext cx="10515600" cy="1790700"/>
          </a:xfrm>
        </p:spPr>
        <p:txBody>
          <a:bodyPr/>
          <a:lstStyle/>
          <a:p>
            <a:r>
              <a:rPr lang="ru-RU" dirty="0"/>
              <a:t>Когда пуговицы стали настоящим предметом искусства, женщины обратили на них свой взор. Пуговица служила декоративным украшением. Пуговицы изготовлялись из драгоценных металлов, кораллов, янтаря.</a:t>
            </a:r>
          </a:p>
        </p:txBody>
      </p:sp>
      <p:pic>
        <p:nvPicPr>
          <p:cNvPr id="7170" name="Picture 2" descr="http://www.ethnomuseum.ru/sites/default/files/expogallery/26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175" y="410844"/>
            <a:ext cx="4924425" cy="3817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067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10844"/>
            <a:ext cx="10515600" cy="1824356"/>
          </a:xfrm>
        </p:spPr>
        <p:txBody>
          <a:bodyPr/>
          <a:lstStyle/>
          <a:p>
            <a:r>
              <a:rPr lang="ru-RU" dirty="0"/>
              <a:t>Шуба могла стоить дешевле помещённых на неё пуговиц. На одну такую пуговицу можно было приобрести дом. Почти до конца XIX века пуговицы были настолько дорогим товаром, что их перешивали с одной одежды на другую.</a:t>
            </a:r>
          </a:p>
        </p:txBody>
      </p:sp>
      <p:pic>
        <p:nvPicPr>
          <p:cNvPr id="8194" name="Picture 2" descr="http://s004.radikal.ru/i206/1206/77/57c7b2f449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75" y="2280919"/>
            <a:ext cx="5673725" cy="408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125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</TotalTime>
  <Words>299</Words>
  <Application>Microsoft Office PowerPoint</Application>
  <PresentationFormat>Широкоэкранный</PresentationFormat>
  <Paragraphs>30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История пуговиц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пуговиц</dc:title>
  <dc:creator>RePack by Diakov</dc:creator>
  <cp:lastModifiedBy>RePack by Diakov</cp:lastModifiedBy>
  <cp:revision>7</cp:revision>
  <dcterms:created xsi:type="dcterms:W3CDTF">2015-10-26T18:06:45Z</dcterms:created>
  <dcterms:modified xsi:type="dcterms:W3CDTF">2015-11-09T19:37:58Z</dcterms:modified>
</cp:coreProperties>
</file>