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D9500A-4B0E-4BD9-8E49-F09903A3C312}" type="datetimeFigureOut">
              <a:rPr lang="ru-RU" smtClean="0"/>
              <a:pPr/>
              <a:t>17.05.2012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3BB274-3076-4468-BE40-57806762A4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72074"/>
            <a:ext cx="8458200" cy="1222375"/>
          </a:xfrm>
        </p:spPr>
        <p:txBody>
          <a:bodyPr>
            <a:noAutofit/>
          </a:bodyPr>
          <a:lstStyle/>
          <a:p>
            <a:r>
              <a:rPr lang="ru-RU" sz="9600" dirty="0" smtClean="0"/>
              <a:t>город </a:t>
            </a:r>
            <a:r>
              <a:rPr lang="en-US" sz="9600" dirty="0" smtClean="0"/>
              <a:t> </a:t>
            </a:r>
            <a:r>
              <a:rPr lang="ru-RU" sz="9600" dirty="0" err="1" smtClean="0"/>
              <a:t>курск</a:t>
            </a:r>
            <a:endParaRPr lang="ru-RU" sz="9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643050"/>
            <a:ext cx="2286010" cy="284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 bwMode="auto">
          <a:xfrm>
            <a:off x="3714750" y="0"/>
            <a:ext cx="2286000" cy="500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400" b="1" dirty="0">
                <a:solidFill>
                  <a:schemeClr val="tx1"/>
                </a:solidFill>
                <a:latin typeface="Times New Roman" pitchFamily="18" charset="0"/>
              </a:rPr>
              <a:t>Prezentacii.com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08628"/>
            <a:ext cx="7810528" cy="550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067" y="714356"/>
            <a:ext cx="8014995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9" y="785794"/>
            <a:ext cx="80724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Архитектура современного города становится всё более разнообразной. Активно перестраиваются центральные улицы. В последние годы здесь были возведены здания торгового центра на перекрёстке с ул. Садовой, а также торгового центра «Пушкинский», внёсшие заметные изменения в облик города.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71472" y="3500438"/>
            <a:ext cx="74680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 2012 году Курску исполняется 990 лет!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3" y="1000108"/>
            <a:ext cx="8001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Курск</a:t>
            </a:r>
            <a:r>
              <a:rPr lang="ru-RU" dirty="0" smtClean="0"/>
              <a:t> — город в России, административный центр Курской области.</a:t>
            </a:r>
          </a:p>
          <a:p>
            <a:r>
              <a:rPr lang="ru-RU" b="1" dirty="0" smtClean="0"/>
              <a:t>Курск</a:t>
            </a:r>
            <a:r>
              <a:rPr lang="ru-RU" dirty="0" smtClean="0"/>
              <a:t> — один из культурных, религиозных центров России. Город обладает крупным промышленным комплексом, научно-образовательными центрами. </a:t>
            </a:r>
            <a:r>
              <a:rPr lang="ru-RU" b="1" dirty="0" smtClean="0"/>
              <a:t>Курск</a:t>
            </a:r>
            <a:r>
              <a:rPr lang="ru-RU" dirty="0" smtClean="0"/>
              <a:t> — транспортный узел центральной России.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3" y="2714620"/>
            <a:ext cx="5238763" cy="3929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города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Курск впервые упоминается в Житии Феодосия Печерского (не ранее 1032, когда Днепровское левобережье перешло во владение Ярослава Мудрого). В указанной летописи Курск описывается как крупный город с развитой торговлей и значительным количеством жителей. Первое упоминание в Лаврентьевской летописи — под 1095 годом. 1095 считается также годом основания Курского удельного княжества, существовавшего В XI-XIII веках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4429132"/>
            <a:ext cx="8286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 1362 года по конец XV века Курск был в составе Великого княжества Литовского, под именем </a:t>
            </a:r>
            <a:r>
              <a:rPr lang="ru-RU" dirty="0" err="1" smtClean="0"/>
              <a:t>Куреск</a:t>
            </a:r>
            <a:r>
              <a:rPr lang="ru-RU" dirty="0" smtClean="0"/>
              <a:t> упоминается в летописном «Списке русских городов дальних и ближних». В XVI—XVII веках Курск — важный оборонительный пункт Московского государства (вошёл в его состав в 1508 году) на границах с Речью </a:t>
            </a:r>
            <a:r>
              <a:rPr lang="ru-RU" dirty="0" err="1" smtClean="0"/>
              <a:t>Посполитой</a:t>
            </a:r>
            <a:r>
              <a:rPr lang="ru-RU" dirty="0" smtClean="0"/>
              <a:t> и Диким полем.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500042"/>
            <a:ext cx="5500726" cy="3711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7" y="785794"/>
            <a:ext cx="364333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большого пожара, опустошившего Курск в 1781, был принят новый генеральный план города, согласно которому центральное положение должны были занять торговые ряды (которые и были возведены на центральной площади, получившей название Красной). В 1768 появилась каменная Ильинская церковь (была известна своим хором певчих), в 1778 был построен кафедральный </a:t>
            </a:r>
            <a:r>
              <a:rPr lang="ru-RU" dirty="0" err="1" smtClean="0"/>
              <a:t>Сергиево-Казанский</a:t>
            </a:r>
            <a:r>
              <a:rPr lang="ru-RU" dirty="0" smtClean="0"/>
              <a:t> собор в стиле барокко; к 1778 был завершён </a:t>
            </a:r>
            <a:r>
              <a:rPr lang="ru-RU" dirty="0" err="1" smtClean="0"/>
              <a:t>Троице-Сергиевский</a:t>
            </a:r>
            <a:r>
              <a:rPr lang="ru-RU" dirty="0" smtClean="0"/>
              <a:t> собор с богатым внутренним убранством.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642918"/>
            <a:ext cx="3357586" cy="5387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начале XIX века Курск — не только торговый, но и промышленный центр. В 1846 в городе насчитывалось 70 фабрик и заводов. В начале XIX века в городе уже имелась гостиница (содержалась полковницей Полторацкой). В память о событиях 1812 в городе был возведён Знаменский собор (освящён в 1826).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428867"/>
            <a:ext cx="5929354" cy="4024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643314"/>
            <a:ext cx="81439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начале Великой Отечественной войны Курск обороняла не только Красная армия, но и народное ополчение. 29 августа 1941 года Курск подвергся первой бомбежке немецкой авиацией. Город сильно пострадал во время освобождения от немецкой оккупации, продолжавшейся до 8 февраля 1943, когда город освободила 60-я армия под командованием генерала И. Д. Черняховского. Так же памятна Курская битва, по своему размаху, привлекаемым силам и средствам, напряжённости, результатам и военно-политическим последствиям, является одним из ключевых сражений Великой Отечественной войны. Курская битва продолжалась сорок девять дней — с 5 июля по 23 августа 1943 года.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42853"/>
            <a:ext cx="3857622" cy="3437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Современный город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городе — много музеев (Курский государственный областной краеведческий музей, Литературный музей, Музей Курской битвы, трамвая, автомобильного транспорта, истории локомотивного депо, противопожарного дела, Зоологический музей Курского Государственного Университета, областной музей археологии, Военно-исторический музей «Юные защитники родины» и др.), 3 выставочных зала (картинная галерея знаменитого уроженца Курска А. А. Дейнеки, выставочный зал Художественного фонда, Галерея современного искусства), 8 библиотек, 3 театра ( областной драматический имени А. С. Пушкина, театр юного зрителя и театр кукол), филармония, планетарий, 14 домов культуры, 9 кинотеатров.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</TotalTime>
  <Words>553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город  курск</vt:lpstr>
      <vt:lpstr>Слайд 2</vt:lpstr>
      <vt:lpstr>История города</vt:lpstr>
      <vt:lpstr>Слайд 4</vt:lpstr>
      <vt:lpstr>Слайд 5</vt:lpstr>
      <vt:lpstr>Слайд 6</vt:lpstr>
      <vt:lpstr>Слайд 7</vt:lpstr>
      <vt:lpstr>Современный город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Курск</dc:title>
  <dc:creator>Admin</dc:creator>
  <cp:lastModifiedBy>Admin</cp:lastModifiedBy>
  <cp:revision>5</cp:revision>
  <dcterms:created xsi:type="dcterms:W3CDTF">2012-04-17T09:26:37Z</dcterms:created>
  <dcterms:modified xsi:type="dcterms:W3CDTF">2012-05-17T05:56:01Z</dcterms:modified>
</cp:coreProperties>
</file>