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6"/>
  </p:notesMasterIdLst>
  <p:sldIdLst>
    <p:sldId id="256" r:id="rId2"/>
    <p:sldId id="259" r:id="rId3"/>
    <p:sldId id="258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2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809FB8-4F45-46D4-A4E7-2168675E8B4B}" type="datetimeFigureOut">
              <a:rPr lang="ru-RU" smtClean="0"/>
              <a:pPr/>
              <a:t>06.09.2012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ADAA6A-FB83-42CC-B882-A66F6941ED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EFDC5A-59E0-4E85-B232-6EFA2ADA9C7A}" type="datetimeFigureOut">
              <a:rPr lang="ru-RU" smtClean="0"/>
              <a:pPr/>
              <a:t>06.09.2012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C8FC56-8FB4-4EB8-A6EF-CEBA0BF89C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EFDC5A-59E0-4E85-B232-6EFA2ADA9C7A}" type="datetimeFigureOut">
              <a:rPr lang="ru-RU" smtClean="0"/>
              <a:pPr/>
              <a:t>06.09.2012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C8FC56-8FB4-4EB8-A6EF-CEBA0BF89C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EFDC5A-59E0-4E85-B232-6EFA2ADA9C7A}" type="datetimeFigureOut">
              <a:rPr lang="ru-RU" smtClean="0"/>
              <a:pPr/>
              <a:t>06.09.2012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C8FC56-8FB4-4EB8-A6EF-CEBA0BF89C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EFDC5A-59E0-4E85-B232-6EFA2ADA9C7A}" type="datetimeFigureOut">
              <a:rPr lang="ru-RU" smtClean="0"/>
              <a:pPr/>
              <a:t>06.09.2012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C8FC56-8FB4-4EB8-A6EF-CEBA0BF89C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EFDC5A-59E0-4E85-B232-6EFA2ADA9C7A}" type="datetimeFigureOut">
              <a:rPr lang="ru-RU" smtClean="0"/>
              <a:pPr/>
              <a:t>06.09.2012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C8FC56-8FB4-4EB8-A6EF-CEBA0BF89C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EFDC5A-59E0-4E85-B232-6EFA2ADA9C7A}" type="datetimeFigureOut">
              <a:rPr lang="ru-RU" smtClean="0"/>
              <a:pPr/>
              <a:t>06.09.2012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C8FC56-8FB4-4EB8-A6EF-CEBA0BF89C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EFDC5A-59E0-4E85-B232-6EFA2ADA9C7A}" type="datetimeFigureOut">
              <a:rPr lang="ru-RU" smtClean="0"/>
              <a:pPr/>
              <a:t>06.09.2012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C8FC56-8FB4-4EB8-A6EF-CEBA0BF89C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EFDC5A-59E0-4E85-B232-6EFA2ADA9C7A}" type="datetimeFigureOut">
              <a:rPr lang="ru-RU" smtClean="0"/>
              <a:pPr/>
              <a:t>06.09.2012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C8FC56-8FB4-4EB8-A6EF-CEBA0BF89C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EFDC5A-59E0-4E85-B232-6EFA2ADA9C7A}" type="datetimeFigureOut">
              <a:rPr lang="ru-RU" smtClean="0"/>
              <a:pPr/>
              <a:t>06.09.2012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C8FC56-8FB4-4EB8-A6EF-CEBA0BF89C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EFDC5A-59E0-4E85-B232-6EFA2ADA9C7A}" type="datetimeFigureOut">
              <a:rPr lang="ru-RU" smtClean="0"/>
              <a:pPr/>
              <a:t>06.09.2012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C8FC56-8FB4-4EB8-A6EF-CEBA0BF89C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EFDC5A-59E0-4E85-B232-6EFA2ADA9C7A}" type="datetimeFigureOut">
              <a:rPr lang="ru-RU" smtClean="0"/>
              <a:pPr/>
              <a:t>06.09.2012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C8FC56-8FB4-4EB8-A6EF-CEBA0BF89C4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46EFDC5A-59E0-4E85-B232-6EFA2ADA9C7A}" type="datetimeFigureOut">
              <a:rPr lang="ru-RU" smtClean="0"/>
              <a:pPr/>
              <a:t>06.09.2012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FC8FC56-8FB4-4EB8-A6EF-CEBA0BF89C4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Презентация на тему</a:t>
            </a:r>
            <a:br>
              <a:rPr lang="ru-RU" dirty="0" smtClean="0"/>
            </a:br>
            <a:r>
              <a:rPr lang="ru-RU" dirty="0" smtClean="0"/>
              <a:t>«Береги лес»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71670" y="4071942"/>
            <a:ext cx="6400800" cy="1752600"/>
          </a:xfrm>
          <a:noFill/>
          <a:ln>
            <a:solidFill>
              <a:schemeClr val="bg1"/>
            </a:solidFill>
          </a:ln>
          <a:effectLst/>
          <a:scene3d>
            <a:camera prst="orthographicFront"/>
            <a:lightRig rig="threePt" dir="t"/>
          </a:scene3d>
          <a:sp3d contourW="12700">
            <a:contourClr>
              <a:schemeClr val="bg1"/>
            </a:contourClr>
          </a:sp3d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                            Работу выполнила                      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                             ученица 8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tx1"/>
                </a:solidFill>
              </a:rPr>
              <a:t>«В»класса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                             Ашугян Нина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6000" b="1" i="1" dirty="0" smtClean="0"/>
              <a:t>Береги лес от вырубки</a:t>
            </a:r>
            <a:endParaRPr lang="ru-RU" sz="6000" b="1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1071546"/>
            <a:ext cx="4040188" cy="639762"/>
          </a:xfrm>
        </p:spPr>
        <p:txBody>
          <a:bodyPr>
            <a:noAutofit/>
          </a:bodyPr>
          <a:lstStyle/>
          <a:p>
            <a:r>
              <a:rPr lang="ru-RU" sz="3600" i="1" dirty="0" smtClean="0"/>
              <a:t>Лес до вырубки</a:t>
            </a:r>
            <a:endParaRPr lang="ru-RU" sz="3600" i="1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3438" y="1142984"/>
            <a:ext cx="4041775" cy="639762"/>
          </a:xfrm>
        </p:spPr>
        <p:txBody>
          <a:bodyPr>
            <a:noAutofit/>
          </a:bodyPr>
          <a:lstStyle/>
          <a:p>
            <a:r>
              <a:rPr lang="ru-RU" sz="3600" i="1" dirty="0" smtClean="0"/>
              <a:t>Лес после вырубки</a:t>
            </a:r>
            <a:endParaRPr lang="ru-RU" sz="3600" i="1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714488"/>
            <a:ext cx="4283106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714488"/>
            <a:ext cx="4284693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214282" y="5929330"/>
            <a:ext cx="87154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                </a:t>
            </a:r>
            <a:r>
              <a:rPr lang="ru-RU" sz="2400" dirty="0" smtClean="0"/>
              <a:t>По объему вырубки лесов Россия впереди всех. </a:t>
            </a:r>
            <a:endParaRPr lang="ru-RU" sz="24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51</TotalTime>
  <Words>33</Words>
  <Application>Microsoft Office PowerPoint</Application>
  <PresentationFormat>Экран (4:3)</PresentationFormat>
  <Paragraphs>8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Аспект</vt:lpstr>
      <vt:lpstr>Презентация на тему «Береги лес»</vt:lpstr>
      <vt:lpstr>Слайд 2</vt:lpstr>
      <vt:lpstr>Слайд 3</vt:lpstr>
      <vt:lpstr>Береги лес от вырубки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МОУ СОШ №7</cp:lastModifiedBy>
  <cp:revision>7</cp:revision>
  <dcterms:created xsi:type="dcterms:W3CDTF">2012-07-15T19:11:24Z</dcterms:created>
  <dcterms:modified xsi:type="dcterms:W3CDTF">2012-09-06T09:27:31Z</dcterms:modified>
</cp:coreProperties>
</file>