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67" r:id="rId5"/>
    <p:sldId id="258" r:id="rId6"/>
    <p:sldId id="268" r:id="rId7"/>
    <p:sldId id="259" r:id="rId8"/>
    <p:sldId id="269" r:id="rId9"/>
    <p:sldId id="260" r:id="rId10"/>
    <p:sldId id="270" r:id="rId11"/>
    <p:sldId id="261" r:id="rId12"/>
    <p:sldId id="271" r:id="rId13"/>
    <p:sldId id="262" r:id="rId14"/>
    <p:sldId id="272" r:id="rId15"/>
    <p:sldId id="263" r:id="rId16"/>
    <p:sldId id="273" r:id="rId17"/>
    <p:sldId id="264" r:id="rId18"/>
    <p:sldId id="265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2F870-EA1A-4186-83D5-7103FE64E38B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422F-5B0A-4C99-92FD-00586396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2F870-EA1A-4186-83D5-7103FE64E38B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422F-5B0A-4C99-92FD-00586396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2F870-EA1A-4186-83D5-7103FE64E38B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422F-5B0A-4C99-92FD-00586396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2F870-EA1A-4186-83D5-7103FE64E38B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422F-5B0A-4C99-92FD-00586396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2F870-EA1A-4186-83D5-7103FE64E38B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422F-5B0A-4C99-92FD-00586396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2F870-EA1A-4186-83D5-7103FE64E38B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422F-5B0A-4C99-92FD-00586396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2F870-EA1A-4186-83D5-7103FE64E38B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422F-5B0A-4C99-92FD-00586396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2F870-EA1A-4186-83D5-7103FE64E38B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422F-5B0A-4C99-92FD-00586396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2F870-EA1A-4186-83D5-7103FE64E38B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422F-5B0A-4C99-92FD-00586396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2F870-EA1A-4186-83D5-7103FE64E38B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422F-5B0A-4C99-92FD-00586396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2F870-EA1A-4186-83D5-7103FE64E38B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422F-5B0A-4C99-92FD-00586396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2F870-EA1A-4186-83D5-7103FE64E38B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9422F-5B0A-4C99-92FD-00586396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70025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/>
              <a:t>«Зарубежная литература в круге чтения дошкольника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3314" name="Picture 2" descr="http://www.rulez-t.info/uploads/posts/2007-11/26/14a_Kot_v_sapoga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2924944"/>
            <a:ext cx="2462674" cy="3078342"/>
          </a:xfrm>
          <a:prstGeom prst="rect">
            <a:avLst/>
          </a:prstGeom>
          <a:noFill/>
        </p:spPr>
      </p:pic>
      <p:pic>
        <p:nvPicPr>
          <p:cNvPr id="13316" name="Picture 4" descr="https://otvet.imgsmail.ru/download/109502981_66b2cecb5dbec0adf9d8b98b47067a9c_8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212976"/>
            <a:ext cx="1764196" cy="2520280"/>
          </a:xfrm>
          <a:prstGeom prst="rect">
            <a:avLst/>
          </a:prstGeom>
          <a:noFill/>
        </p:spPr>
      </p:pic>
      <p:pic>
        <p:nvPicPr>
          <p:cNvPr id="7" name="Рисунок 6" descr="золушк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2564905"/>
            <a:ext cx="2725275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ww.knigi1886.com.ua/fotky13622/fotos/Maxaon/Kniga_Maxaon_978-5-389-00705-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8680"/>
            <a:ext cx="4761249" cy="57606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7650" name="Picture 2" descr="http://s2.goods.ozstatic.by/480/602/391/10/10391602_0_Redyard_Kipling_Skazki_Redyard_Kipl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620688"/>
            <a:ext cx="4301897" cy="57606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Детские писатели Дании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050904" cy="452596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vi-VN" b="1" dirty="0"/>
              <a:t>Ханс Кри́стиан </a:t>
            </a:r>
            <a:r>
              <a:rPr lang="vi-VN" b="1" dirty="0" smtClean="0"/>
              <a:t>А́ндерсен</a:t>
            </a:r>
            <a:r>
              <a:rPr lang="ru-RU" b="1" dirty="0" smtClean="0"/>
              <a:t> - </a:t>
            </a:r>
            <a:r>
              <a:rPr lang="ru-RU" dirty="0" smtClean="0"/>
              <a:t>датский</a:t>
            </a:r>
            <a:r>
              <a:rPr lang="ru-RU" dirty="0"/>
              <a:t> прозаик и поэт, автор всемирно известных сказок для детей и взрослых: «Гадкий утёнок», «Новое платье короля», «Дюймовочка», «Стойкий оловянный солдатик», «Принцесса на горошине», «Оле </a:t>
            </a:r>
            <a:r>
              <a:rPr lang="ru-RU" dirty="0" err="1"/>
              <a:t>Лукойе</a:t>
            </a:r>
            <a:r>
              <a:rPr lang="ru-RU" dirty="0"/>
              <a:t>», «Снежная королева» и многих других.</a:t>
            </a:r>
          </a:p>
        </p:txBody>
      </p:sp>
      <p:pic>
        <p:nvPicPr>
          <p:cNvPr id="17410" name="Picture 2" descr="Х. К. Андерсе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844824"/>
            <a:ext cx="2270573" cy="33123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knigi-detyam.se/sites/default/files/styles/500px/public/1005676878_0.jpg?itok=7c4ag0t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4725526" cy="60486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8674" name="Picture 2" descr="http://www.auto.ur.ru/img/books_covers/10008192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5" y="260648"/>
            <a:ext cx="3864965" cy="60486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Детские писатели Швеции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4618856" cy="492514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/>
              <a:t> </a:t>
            </a:r>
            <a:r>
              <a:rPr lang="ru-RU" b="1" dirty="0" err="1"/>
              <a:t>Астрид</a:t>
            </a:r>
            <a:r>
              <a:rPr lang="ru-RU" b="1" dirty="0"/>
              <a:t> Анна </a:t>
            </a:r>
            <a:r>
              <a:rPr lang="ru-RU" b="1" dirty="0" err="1"/>
              <a:t>Эмилия</a:t>
            </a:r>
            <a:r>
              <a:rPr lang="ru-RU" b="1" dirty="0"/>
              <a:t> </a:t>
            </a:r>
            <a:r>
              <a:rPr lang="ru-RU" b="1" dirty="0" smtClean="0"/>
              <a:t>Линдгрен </a:t>
            </a:r>
            <a:r>
              <a:rPr lang="ru-RU" dirty="0" smtClean="0"/>
              <a:t>- </a:t>
            </a:r>
            <a:r>
              <a:rPr lang="ru-RU" dirty="0"/>
              <a:t>шведская писательница, автор ряда всемирно известных книг для детей, в том числе «</a:t>
            </a:r>
            <a:r>
              <a:rPr lang="ru-RU" dirty="0" err="1"/>
              <a:t>Карлсон</a:t>
            </a:r>
            <a:r>
              <a:rPr lang="ru-RU" dirty="0"/>
              <a:t>, который живёт на крыше» и «</a:t>
            </a:r>
            <a:r>
              <a:rPr lang="ru-RU" dirty="0" err="1"/>
              <a:t>Пеппи</a:t>
            </a:r>
            <a:r>
              <a:rPr lang="ru-RU" dirty="0"/>
              <a:t> </a:t>
            </a:r>
            <a:r>
              <a:rPr lang="ru-RU" dirty="0" smtClean="0"/>
              <a:t>Длинный чулок</a:t>
            </a:r>
            <a:r>
              <a:rPr lang="ru-RU" dirty="0"/>
              <a:t>».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      Свою первую большую сказку - "</a:t>
            </a:r>
            <a:r>
              <a:rPr lang="ru-RU" dirty="0" err="1"/>
              <a:t>Пеппи</a:t>
            </a:r>
            <a:r>
              <a:rPr lang="ru-RU" dirty="0"/>
              <a:t> </a:t>
            </a:r>
            <a:r>
              <a:rPr lang="ru-RU" dirty="0" smtClean="0"/>
              <a:t>Длинный чулок</a:t>
            </a:r>
            <a:r>
              <a:rPr lang="ru-RU" dirty="0"/>
              <a:t>" - </a:t>
            </a:r>
            <a:r>
              <a:rPr lang="ru-RU" dirty="0" err="1"/>
              <a:t>Астрид</a:t>
            </a:r>
            <a:r>
              <a:rPr lang="ru-RU" dirty="0"/>
              <a:t> Линдгрен написала в подарок дочери в1944 году. </a:t>
            </a:r>
          </a:p>
        </p:txBody>
      </p:sp>
      <p:pic>
        <p:nvPicPr>
          <p:cNvPr id="19458" name="Picture 2" descr="Астрид Линдгре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556792"/>
            <a:ext cx="3309302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images.satom.ru/i/firms/28/112/112416/karlson-kotoryy-zhivet-na-kryshe-prokaznichaet-opyat-978-5-389-06285-6_76d3d0ab6dc9b0b_800x6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5016077" cy="6192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698" name="Picture 2" descr="https://audiobooks.ua/pimages/205/300/167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836712"/>
            <a:ext cx="3635525" cy="4968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Детские писатели Франции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12776"/>
            <a:ext cx="5194920" cy="504056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b="1" dirty="0"/>
              <a:t>Шарль </a:t>
            </a:r>
            <a:r>
              <a:rPr lang="ru-RU" b="1" dirty="0" smtClean="0"/>
              <a:t>Перро - </a:t>
            </a:r>
            <a:r>
              <a:rPr lang="ru-RU" dirty="0" smtClean="0"/>
              <a:t>известный </a:t>
            </a:r>
            <a:r>
              <a:rPr lang="ru-RU" dirty="0"/>
              <a:t>французский писатель-сказочник, поэт и критик. Сказки Шарля Перро знакомы всем с детства. Кто не слышал сказки для детей про находчивого Кота в сапогах, про смелую Красную шапочку, про прекрасную Спящую красавицу, про сильногоМальчика–с-пальчика и про добрую Золушку! А так же </a:t>
            </a:r>
            <a:r>
              <a:rPr lang="ru-RU" dirty="0" smtClean="0"/>
              <a:t>прекрасные </a:t>
            </a:r>
            <a:r>
              <a:rPr lang="ru-RU" dirty="0"/>
              <a:t>сказки </a:t>
            </a:r>
            <a:r>
              <a:rPr lang="ru-RU" dirty="0" smtClean="0"/>
              <a:t>«Волшебница»,</a:t>
            </a:r>
            <a:r>
              <a:rPr lang="ru-RU" dirty="0"/>
              <a:t> </a:t>
            </a:r>
            <a:r>
              <a:rPr lang="ru-RU" dirty="0" smtClean="0"/>
              <a:t>«Замарашка», «Синяя борода»,</a:t>
            </a:r>
            <a:r>
              <a:rPr lang="ru-RU" dirty="0"/>
              <a:t> </a:t>
            </a:r>
            <a:r>
              <a:rPr lang="ru-RU" dirty="0" smtClean="0"/>
              <a:t>«</a:t>
            </a:r>
            <a:r>
              <a:rPr lang="ru-RU" dirty="0" err="1" smtClean="0"/>
              <a:t>Рике</a:t>
            </a:r>
            <a:r>
              <a:rPr lang="ru-RU" dirty="0" smtClean="0"/>
              <a:t> </a:t>
            </a:r>
            <a:r>
              <a:rPr lang="ru-RU" dirty="0"/>
              <a:t>с </a:t>
            </a:r>
            <a:r>
              <a:rPr lang="ru-RU" dirty="0" smtClean="0"/>
              <a:t>хохолком»,</a:t>
            </a:r>
            <a:r>
              <a:rPr lang="ru-RU" dirty="0"/>
              <a:t> </a:t>
            </a:r>
            <a:r>
              <a:rPr lang="ru-RU" dirty="0" smtClean="0"/>
              <a:t>«Ослиная шкура»</a:t>
            </a:r>
            <a:r>
              <a:rPr lang="ru-RU" dirty="0"/>
              <a:t> и </a:t>
            </a:r>
            <a:r>
              <a:rPr lang="ru-RU" dirty="0" smtClean="0"/>
              <a:t>«Пряничный домик». </a:t>
            </a:r>
            <a:r>
              <a:rPr lang="ru-RU" dirty="0"/>
              <a:t>Вот уже более трехсот лет все дети мира любят и знают эти сказки.</a:t>
            </a:r>
          </a:p>
        </p:txBody>
      </p:sp>
      <p:pic>
        <p:nvPicPr>
          <p:cNvPr id="20482" name="Picture 2" descr="https://im0-tub-ru.yandex.net/i?id=104079f823b7c6ea1605ea8031e2eae7&amp;n=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556792"/>
            <a:ext cx="3290212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s5.goods.ozstatic.by/1000/229/322/10/10322229_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770090" cy="60486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2" name="Picture 2" descr="http://www.100book.ru/b3318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04664"/>
            <a:ext cx="3848100" cy="569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340768"/>
            <a:ext cx="4906888" cy="452596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err="1" smtClean="0"/>
              <a:t>Джанни</a:t>
            </a:r>
            <a:r>
              <a:rPr lang="ru-RU" dirty="0"/>
              <a:t> </a:t>
            </a:r>
            <a:r>
              <a:rPr lang="ru-RU" b="1" dirty="0" err="1" smtClean="0"/>
              <a:t>Родари</a:t>
            </a:r>
            <a:r>
              <a:rPr lang="ru-RU" b="1" dirty="0" smtClean="0"/>
              <a:t>  - </a:t>
            </a:r>
            <a:r>
              <a:rPr lang="ru-RU" dirty="0" smtClean="0"/>
              <a:t>известный</a:t>
            </a:r>
            <a:r>
              <a:rPr lang="ru-RU" dirty="0"/>
              <a:t> итальянский детский писатель </a:t>
            </a:r>
            <a:r>
              <a:rPr lang="ru-RU" dirty="0" err="1" smtClean="0"/>
              <a:t>журна-лист</a:t>
            </a:r>
            <a:r>
              <a:rPr lang="ru-RU" dirty="0" smtClean="0"/>
              <a:t>. </a:t>
            </a:r>
            <a:r>
              <a:rPr lang="ru-RU" dirty="0"/>
              <a:t> В 1951 году в печать </a:t>
            </a:r>
            <a:r>
              <a:rPr lang="ru-RU" dirty="0" err="1" smtClean="0"/>
              <a:t>выхшел</a:t>
            </a:r>
            <a:r>
              <a:rPr lang="ru-RU" dirty="0" smtClean="0"/>
              <a:t> </a:t>
            </a:r>
            <a:r>
              <a:rPr lang="ru-RU" dirty="0"/>
              <a:t>его сборник стихов и «Приключения </a:t>
            </a:r>
            <a:r>
              <a:rPr lang="ru-RU" dirty="0" err="1"/>
              <a:t>Чиполлино</a:t>
            </a:r>
            <a:r>
              <a:rPr lang="ru-RU" dirty="0"/>
              <a:t>».</a:t>
            </a:r>
          </a:p>
        </p:txBody>
      </p:sp>
      <p:pic>
        <p:nvPicPr>
          <p:cNvPr id="21506" name="Picture 2" descr="Джанни Родар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556792"/>
            <a:ext cx="2824929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mybook.biz.ua/files/books/middle/image_46758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4654969" cy="6264696"/>
          </a:xfrm>
          <a:prstGeom prst="rect">
            <a:avLst/>
          </a:prstGeom>
          <a:noFill/>
        </p:spPr>
      </p:pic>
      <p:pic>
        <p:nvPicPr>
          <p:cNvPr id="2050" name="Picture 2" descr="http://www.playing-field.ru/img/2015/051912/38024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764704"/>
            <a:ext cx="3713453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Сказки народов мира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5338936" cy="511256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b="1" dirty="0" smtClean="0"/>
              <a:t>Народные сказки</a:t>
            </a:r>
            <a:r>
              <a:rPr lang="ru-RU" dirty="0" smtClean="0"/>
              <a:t> – своеобразный вид устной приключенческой литературы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/>
              <a:t> Эти сказки созданы не писателями, а </a:t>
            </a:r>
            <a:r>
              <a:rPr lang="ru-RU" u="sng" dirty="0" smtClean="0"/>
              <a:t>народом</a:t>
            </a:r>
            <a:r>
              <a:rPr lang="ru-RU" dirty="0" smtClean="0"/>
              <a:t>. Они передавались из уст в уста на протяжении столетий, и дошли до нас благодаря искусству сказочников – талантливых рассказчиков и своеобразных их создателей.</a:t>
            </a:r>
          </a:p>
          <a:p>
            <a:r>
              <a:rPr lang="ru-RU" b="1" i="1" dirty="0" smtClean="0"/>
              <a:t>Повествуя о жизни народа, народные сказки запечатлевают взаимоотношения людей, высмеивают пороки общества, встают на защиту угнетенных и обездоленных, выражают мечты народа о справедливости, о торжестве добра над злом.</a:t>
            </a:r>
          </a:p>
          <a:p>
            <a:endParaRPr lang="ru-RU" dirty="0"/>
          </a:p>
        </p:txBody>
      </p:sp>
      <p:pic>
        <p:nvPicPr>
          <p:cNvPr id="1026" name="Picture 2" descr="http://buch.ru/buch/pic/zhalyn-skazki_narodov_mira_5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556792"/>
            <a:ext cx="2952327" cy="4536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Зарубежная 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1600200"/>
            <a:ext cx="6275040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- знакомит маленького читателя с иным миром, образом жизни, национальными особенностями характера, природой. При этом ее ценностные ориентации остаются «вечными»: она учит детей добру, справедливости, уважению к человеку, сохранению его индивидуальности.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 descr="http://static1.ozone.ru/multimedia/books_covers/c300/10047659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556792"/>
            <a:ext cx="3240360" cy="4714726"/>
          </a:xfrm>
          <a:prstGeom prst="rect">
            <a:avLst/>
          </a:prstGeom>
          <a:noFill/>
        </p:spPr>
      </p:pic>
      <p:pic>
        <p:nvPicPr>
          <p:cNvPr id="32772" name="Picture 4" descr="http://bestbooks.by/pics/items/5-08-003552-8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143" y="0"/>
            <a:ext cx="2508997" cy="3717032"/>
          </a:xfrm>
          <a:prstGeom prst="rect">
            <a:avLst/>
          </a:prstGeom>
          <a:noFill/>
        </p:spPr>
      </p:pic>
      <p:pic>
        <p:nvPicPr>
          <p:cNvPr id="32774" name="Picture 6" descr="http://curlshaircare.com/photo/5606b5e11b3c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0"/>
            <a:ext cx="2716316" cy="3816424"/>
          </a:xfrm>
          <a:prstGeom prst="rect">
            <a:avLst/>
          </a:prstGeom>
          <a:noFill/>
        </p:spPr>
      </p:pic>
      <p:pic>
        <p:nvPicPr>
          <p:cNvPr id="32776" name="Picture 8" descr="http://static2.ozone.ru/multimedia/books_covers/10015962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3573016"/>
            <a:ext cx="1675658" cy="2664296"/>
          </a:xfrm>
          <a:prstGeom prst="rect">
            <a:avLst/>
          </a:prstGeom>
          <a:noFill/>
        </p:spPr>
      </p:pic>
      <p:pic>
        <p:nvPicPr>
          <p:cNvPr id="32778" name="Picture 10" descr="http://eway.ru/img/books_ill/10029468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3933056"/>
            <a:ext cx="1899112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Зарубежные авторы о сказке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3848" y="2132856"/>
            <a:ext cx="5482952" cy="391703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dirty="0"/>
              <a:t>«Сказка для ребенка такое же серьезное и настоящее дело, как игра: она нужна ему для того, чтобы определиться, чтобы изучить себя, измерить, оценить свои возможности»</a:t>
            </a:r>
          </a:p>
          <a:p>
            <a:pPr algn="r">
              <a:buNone/>
            </a:pPr>
            <a:r>
              <a:rPr lang="ru-RU" dirty="0" err="1"/>
              <a:t>Джанни</a:t>
            </a:r>
            <a:r>
              <a:rPr lang="ru-RU" dirty="0"/>
              <a:t> </a:t>
            </a:r>
            <a:r>
              <a:rPr lang="ru-RU" dirty="0" err="1" smtClean="0"/>
              <a:t>Родари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«Сказки — блестящее, лучшее в мире золото, то золото, что блестит огоньком в детских глазках, звенит смехом из детских уст и уст родителей»</a:t>
            </a:r>
          </a:p>
          <a:p>
            <a:pPr algn="r">
              <a:buNone/>
            </a:pPr>
            <a:r>
              <a:rPr lang="ru-RU" dirty="0"/>
              <a:t>Х.К. </a:t>
            </a:r>
            <a:r>
              <a:rPr lang="ru-RU" dirty="0" smtClean="0"/>
              <a:t>Андерсен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55776" y="908720"/>
            <a:ext cx="6300192" cy="452596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u="sng" dirty="0" smtClean="0"/>
              <a:t>Цель</a:t>
            </a:r>
            <a:r>
              <a:rPr lang="ru-RU" b="1" u="sng" dirty="0"/>
              <a:t>: </a:t>
            </a:r>
            <a:r>
              <a:rPr lang="ru-RU" dirty="0"/>
              <a:t>формирование у дошкольников интереса к книге, пополнение их литературного багажа, обогащение литературного опыта, который проявляется в заинтересованности произведениями определенного жанра или конкретной тематики, в потребности рассматривать иллюстрированные книги.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/>
              <a:t>Детские писатели Германии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482952" cy="452596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ru-RU" b="1" dirty="0" smtClean="0"/>
              <a:t>Братья Гримм </a:t>
            </a:r>
            <a:r>
              <a:rPr lang="ru-RU" dirty="0" smtClean="0"/>
              <a:t>- </a:t>
            </a:r>
            <a:r>
              <a:rPr lang="ru-RU" dirty="0"/>
              <a:t> одни из самых известных сказочников планеты. Все знают сказки и главных героев этих замечательных авторов "</a:t>
            </a:r>
            <a:r>
              <a:rPr lang="ru-RU" dirty="0" err="1"/>
              <a:t>Бременских</a:t>
            </a:r>
            <a:r>
              <a:rPr lang="ru-RU" dirty="0"/>
              <a:t> музыкантов", "Король </a:t>
            </a:r>
            <a:r>
              <a:rPr lang="ru-RU" dirty="0" err="1"/>
              <a:t>Дроздобород</a:t>
            </a:r>
            <a:r>
              <a:rPr lang="ru-RU" dirty="0"/>
              <a:t>", "Белоснежка и </a:t>
            </a:r>
            <a:r>
              <a:rPr lang="ru-RU" dirty="0" err="1"/>
              <a:t>Краснозорька</a:t>
            </a:r>
            <a:r>
              <a:rPr lang="ru-RU" dirty="0"/>
              <a:t>", "Храбрый портной" и многих других. Их рассказы до сих пор переводятся на множество различных языков и переиздаются каждый год огромными тиражами.</a:t>
            </a:r>
          </a:p>
        </p:txBody>
      </p:sp>
      <p:pic>
        <p:nvPicPr>
          <p:cNvPr id="9218" name="Picture 2" descr="http://novostiliteratury.ru/wp-content/uploads/2011/12/BROTHERS_GRIMM-819x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916832"/>
            <a:ext cx="2706840" cy="33843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ukazka.ru/img/b/uk8360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3847756" cy="604867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6" name="Picture 2" descr="http://img1.labirint.ru/books/330654/scrn_big_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35348"/>
            <a:ext cx="4392488" cy="593579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48680"/>
            <a:ext cx="5256584" cy="5721499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/>
              <a:t>Эрнст Теодор Вильгельм </a:t>
            </a:r>
            <a:r>
              <a:rPr lang="ru-RU" b="1" dirty="0" smtClean="0"/>
              <a:t>Гофман.</a:t>
            </a:r>
          </a:p>
          <a:p>
            <a:pPr>
              <a:buNone/>
            </a:pPr>
            <a:r>
              <a:rPr lang="ru-RU" dirty="0" smtClean="0"/>
              <a:t>     Его сказки таинственные </a:t>
            </a:r>
            <a:r>
              <a:rPr lang="ru-RU" dirty="0"/>
              <a:t>и необычные, с глубочайшим смыслом и отражением реальности. Сказки Гофмана </a:t>
            </a:r>
            <a:r>
              <a:rPr lang="ru-RU" dirty="0" smtClean="0"/>
              <a:t>являются частью золотого фонда </a:t>
            </a:r>
            <a:r>
              <a:rPr lang="ru-RU" dirty="0"/>
              <a:t>мировой литературы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i="1" dirty="0" smtClean="0"/>
              <a:t>• Повелитель блох</a:t>
            </a:r>
          </a:p>
          <a:p>
            <a:pPr>
              <a:buNone/>
            </a:pPr>
            <a:r>
              <a:rPr lang="ru-RU" i="1" dirty="0" smtClean="0"/>
              <a:t>• Золотой горшок</a:t>
            </a:r>
          </a:p>
          <a:p>
            <a:pPr>
              <a:buNone/>
            </a:pPr>
            <a:r>
              <a:rPr lang="ru-RU" i="1" dirty="0" smtClean="0"/>
              <a:t>• Песочный Человек</a:t>
            </a:r>
          </a:p>
          <a:p>
            <a:pPr>
              <a:buNone/>
            </a:pPr>
            <a:r>
              <a:rPr lang="ru-RU" i="1" dirty="0" smtClean="0"/>
              <a:t>• Крошка Цахес, по прозванию Циннобер</a:t>
            </a:r>
          </a:p>
          <a:p>
            <a:pPr>
              <a:buNone/>
            </a:pPr>
            <a:r>
              <a:rPr lang="ru-RU" i="1" dirty="0" smtClean="0"/>
              <a:t>• Королевская невеста</a:t>
            </a:r>
          </a:p>
          <a:p>
            <a:pPr>
              <a:buNone/>
            </a:pPr>
            <a:r>
              <a:rPr lang="ru-RU" i="1" dirty="0" smtClean="0"/>
              <a:t>• Приключения в новогоднюю ночь</a:t>
            </a:r>
          </a:p>
          <a:p>
            <a:pPr>
              <a:buNone/>
            </a:pPr>
            <a:r>
              <a:rPr lang="ru-RU" i="1" dirty="0" smtClean="0"/>
              <a:t>• Щелкунчик и Мышиный король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8196" name="Picture 4" descr="http://mirinform.ru/images/kalendar/Yanvar%27/24/27%20Gofm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764704"/>
            <a:ext cx="2856866" cy="38164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rahvaraamat.ee/images/products/000/080/787/thumbnails/big/fa0164b606e6e4ab4dea35ee22e0042c107d10ae/%D0%B7%D0%BE%D0%BB%D0%BE%D1%82%D0%BE%D0%B9-%D0%B3%D0%BE%D1%80%D1%88%D0%BE%D0%BA-%D0%BA%D1%80%D0%BE%D1%88%D0%BA%D0%B0-%D1%86%D0%B0%D1%85%D0%B5%D1%81-%D0%BF%D0%BE-%D0%BF%D1%80%D0%BE%D0%B7%D0%B2%D0%B0%D0%BD%D0%B8%D1%8E-%D1%86%D0%B8%D0%BD%D0%BD%D0%BE%D0%B1%D0%B5%D1%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3888658" cy="61926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6" descr="http://img02.darudar.org/s600/00/00/6a/0b/6a0be5c581d2ecaae1cd6ffacd608b2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32656"/>
            <a:ext cx="4549467" cy="58326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3610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Детские писатели Великобритании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5266928" cy="504056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      Джозеф </a:t>
            </a:r>
            <a:r>
              <a:rPr lang="ru-RU" b="1" dirty="0" err="1"/>
              <a:t>Редьярд</a:t>
            </a:r>
            <a:r>
              <a:rPr lang="ru-RU" b="1" dirty="0"/>
              <a:t> Киплинг </a:t>
            </a:r>
            <a:r>
              <a:rPr lang="ru-RU" b="1" dirty="0" smtClean="0"/>
              <a:t> </a:t>
            </a:r>
            <a:r>
              <a:rPr lang="ru-RU" b="1" dirty="0"/>
              <a:t>-</a:t>
            </a:r>
            <a:r>
              <a:rPr lang="ru-RU" dirty="0" smtClean="0"/>
              <a:t>знаменитый </a:t>
            </a:r>
            <a:r>
              <a:rPr lang="ru-RU" dirty="0"/>
              <a:t>английский писатель-сказочник. </a:t>
            </a:r>
            <a:r>
              <a:rPr lang="ru-RU" dirty="0" smtClean="0"/>
              <a:t>Великие </a:t>
            </a:r>
            <a:r>
              <a:rPr lang="ru-RU" dirty="0"/>
              <a:t>сказки, которыми зачитывается не одно поколение детей всего мира, повествуют как </a:t>
            </a:r>
            <a:r>
              <a:rPr lang="ru-RU" u="sng" dirty="0"/>
              <a:t>о далёких экзотических странах</a:t>
            </a:r>
            <a:r>
              <a:rPr lang="ru-RU" dirty="0"/>
              <a:t>, в маленьких сказках 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- Откуда </a:t>
            </a:r>
            <a:r>
              <a:rPr lang="ru-RU" dirty="0"/>
              <a:t>у верблюда горб,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- </a:t>
            </a:r>
            <a:r>
              <a:rPr lang="ru-RU" dirty="0"/>
              <a:t> Как леопард получил свои </a:t>
            </a:r>
            <a:r>
              <a:rPr lang="ru-RU" dirty="0" smtClean="0"/>
              <a:t>пятна,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dirty="0"/>
              <a:t> Кошка, гулявшая сама по себе ,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так </a:t>
            </a:r>
            <a:r>
              <a:rPr lang="ru-RU" u="sng" dirty="0"/>
              <a:t>и </a:t>
            </a:r>
            <a:r>
              <a:rPr lang="ru-RU" u="sng" dirty="0" smtClean="0"/>
              <a:t>о </a:t>
            </a:r>
            <a:r>
              <a:rPr lang="ru-RU" u="sng" dirty="0"/>
              <a:t>легендах из рыцарских </a:t>
            </a:r>
            <a:r>
              <a:rPr lang="ru-RU" u="sng" dirty="0" smtClean="0"/>
              <a:t>времён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-  </a:t>
            </a:r>
            <a:r>
              <a:rPr lang="ru-RU" dirty="0"/>
              <a:t>в сборнике «Сказки старой Англии</a:t>
            </a:r>
            <a:r>
              <a:rPr lang="ru-RU" dirty="0" smtClean="0"/>
              <a:t>».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А знаменитую «Книгу джунглей» о </a:t>
            </a:r>
            <a:r>
              <a:rPr lang="ru-RU" dirty="0" smtClean="0"/>
              <a:t>мальчике</a:t>
            </a:r>
            <a:r>
              <a:rPr lang="ru-RU" dirty="0"/>
              <a:t> Маугли, мудром питоне </a:t>
            </a:r>
            <a:r>
              <a:rPr lang="ru-RU" dirty="0" err="1"/>
              <a:t>Каа</a:t>
            </a:r>
            <a:r>
              <a:rPr lang="ru-RU" dirty="0"/>
              <a:t>, хитрой пантере </a:t>
            </a:r>
            <a:r>
              <a:rPr lang="ru-RU" dirty="0" err="1"/>
              <a:t>Багире</a:t>
            </a:r>
            <a:r>
              <a:rPr lang="ru-RU" dirty="0"/>
              <a:t>, и злом тигре Шер Хан знают абсолютно все дети 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8434" name="Picture 2" descr="Биография Редьярд Кипли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484784"/>
            <a:ext cx="2880320" cy="28803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249</Words>
  <Application>Microsoft Office PowerPoint</Application>
  <PresentationFormat>Экран (4:3)</PresentationFormat>
  <Paragraphs>40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«Зарубежная литература в круге чтения дошкольника»</vt:lpstr>
      <vt:lpstr>Зарубежная литература</vt:lpstr>
      <vt:lpstr>Зарубежные авторы о сказке</vt:lpstr>
      <vt:lpstr>Слайд 4</vt:lpstr>
      <vt:lpstr>Детские писатели Германии</vt:lpstr>
      <vt:lpstr>Слайд 6</vt:lpstr>
      <vt:lpstr>Слайд 7</vt:lpstr>
      <vt:lpstr>Слайд 8</vt:lpstr>
      <vt:lpstr>Детские писатели Великобритании</vt:lpstr>
      <vt:lpstr>Слайд 10</vt:lpstr>
      <vt:lpstr>Детские писатели Дании</vt:lpstr>
      <vt:lpstr>Слайд 12</vt:lpstr>
      <vt:lpstr>Детские писатели Швеции</vt:lpstr>
      <vt:lpstr>Слайд 14</vt:lpstr>
      <vt:lpstr>Детские писатели Франции</vt:lpstr>
      <vt:lpstr>Слайд 16</vt:lpstr>
      <vt:lpstr>Слайд 17</vt:lpstr>
      <vt:lpstr>Слайд 18</vt:lpstr>
      <vt:lpstr>Сказки народов мира</vt:lpstr>
      <vt:lpstr>Слайд 20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Лена</cp:lastModifiedBy>
  <cp:revision>19</cp:revision>
  <dcterms:created xsi:type="dcterms:W3CDTF">2015-11-15T22:13:27Z</dcterms:created>
  <dcterms:modified xsi:type="dcterms:W3CDTF">2015-11-17T07:54:39Z</dcterms:modified>
</cp:coreProperties>
</file>