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7" r:id="rId4"/>
    <p:sldId id="274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7" r:id="rId18"/>
    <p:sldId id="256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2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6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333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5789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62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8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786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3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637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25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4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41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E0AB48C-A706-41B2-BF46-682AE05F6A81}" type="datetimeFigureOut">
              <a:rPr lang="ru-RU" smtClean="0"/>
              <a:t>08.04.2012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E346F51-067D-4B6A-93C9-0FDBBBE7A4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allpaper.zoda.ru/animals/wprsskk.html" TargetMode="External"/><Relationship Id="rId13" Type="http://schemas.openxmlformats.org/officeDocument/2006/relationships/hyperlink" Target="http://ztown.info/novosti/326-ukradennyj-straus-sbezhal-ot-poxititelej-i-vernulsya-domoj.html" TargetMode="External"/><Relationship Id="rId18" Type="http://schemas.openxmlformats.org/officeDocument/2006/relationships/hyperlink" Target="http://kazink.ucoz.com/publ/pticy_vnesennye_v_krasnuju_knigu_kazakhstana/1-1-0-8" TargetMode="External"/><Relationship Id="rId3" Type="http://schemas.openxmlformats.org/officeDocument/2006/relationships/hyperlink" Target="http://www.chess-online.ru/forums/viewtopic.html?t=6194&amp;start=420" TargetMode="External"/><Relationship Id="rId21" Type="http://schemas.openxmlformats.org/officeDocument/2006/relationships/hyperlink" Target="http://forum.meta.ua/topic/p/5496827.html" TargetMode="External"/><Relationship Id="rId7" Type="http://schemas.openxmlformats.org/officeDocument/2006/relationships/hyperlink" Target="http://www.diary.ru/~Yano4kaJofa/?from=40" TargetMode="External"/><Relationship Id="rId12" Type="http://schemas.openxmlformats.org/officeDocument/2006/relationships/hyperlink" Target="http://en.wikipedia.org/wiki/List_of_birds_of_Australia%20&#1083;&#1080;&#1088;&#1086;&#1093;&#1074;&#1086;&#1089;&#1090;" TargetMode="External"/><Relationship Id="rId17" Type="http://schemas.openxmlformats.org/officeDocument/2006/relationships/hyperlink" Target="http://www.liveinternet.ru/community/3299606/rubric/1170754/comments/friends/friends/friends/profile/page6.html%20&#1089;&#1086;&#1074;&#1072;" TargetMode="External"/><Relationship Id="rId2" Type="http://schemas.openxmlformats.org/officeDocument/2006/relationships/hyperlink" Target="http://www.diary.ru/~Lecovik/?from=60" TargetMode="External"/><Relationship Id="rId16" Type="http://schemas.openxmlformats.org/officeDocument/2006/relationships/hyperlink" Target="http://www.free-lancers.net/users/Alabama/projects/117188/" TargetMode="External"/><Relationship Id="rId20" Type="http://schemas.openxmlformats.org/officeDocument/2006/relationships/hyperlink" Target="http://www.mp3sort.com/forum/tema.php?p=76307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turelight.ru/show_photo/19432.html" TargetMode="External"/><Relationship Id="rId11" Type="http://schemas.openxmlformats.org/officeDocument/2006/relationships/hyperlink" Target="http://story-sibaka.ucoz.ru/index/neutomimyj_smotritel_lesa/0-20" TargetMode="External"/><Relationship Id="rId5" Type="http://schemas.openxmlformats.org/officeDocument/2006/relationships/hyperlink" Target="http://galereika.net/photo/krasivye_kartinki/pticy/sviristel_na_jagodakh_rjabiny/156-0-3184" TargetMode="External"/><Relationship Id="rId15" Type="http://schemas.openxmlformats.org/officeDocument/2006/relationships/hyperlink" Target="http://birdphoto.ru/index.php?newsid=665" TargetMode="External"/><Relationship Id="rId10" Type="http://schemas.openxmlformats.org/officeDocument/2006/relationships/hyperlink" Target="http://blogi.ya1.ru/old/blog.php?user=HARO" TargetMode="External"/><Relationship Id="rId19" Type="http://schemas.openxmlformats.org/officeDocument/2006/relationships/hyperlink" Target="http://animashki2010.ucoz.ru/photo/animacii_ptic/907098759/26-0-383" TargetMode="External"/><Relationship Id="rId4" Type="http://schemas.openxmlformats.org/officeDocument/2006/relationships/hyperlink" Target="http://news.bcm.ru/russia/2011/9/09/251470/1" TargetMode="External"/><Relationship Id="rId9" Type="http://schemas.openxmlformats.org/officeDocument/2006/relationships/hyperlink" Target="http://www.ytime.com.ua/ru/50/2093" TargetMode="External"/><Relationship Id="rId14" Type="http://schemas.openxmlformats.org/officeDocument/2006/relationships/hyperlink" Target="http://overcover.livejournal.com/" TargetMode="External"/><Relationship Id="rId22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4005064"/>
            <a:ext cx="49540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Викторина о птицах.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656" y="2311536"/>
            <a:ext cx="3096344" cy="4546464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95736" y="548680"/>
            <a:ext cx="2628900" cy="2628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5589240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Учитель начальных классов</a:t>
            </a:r>
          </a:p>
          <a:p>
            <a:r>
              <a:rPr lang="ru-RU" sz="1400" dirty="0" smtClean="0"/>
              <a:t>Меликова Римма </a:t>
            </a:r>
            <a:r>
              <a:rPr lang="ru-RU" sz="1400" dirty="0" err="1" smtClean="0"/>
              <a:t>Надировна</a:t>
            </a:r>
            <a:endParaRPr lang="ru-RU" sz="1400" dirty="0" smtClean="0"/>
          </a:p>
          <a:p>
            <a:r>
              <a:rPr lang="ru-RU" sz="1400" dirty="0" smtClean="0"/>
              <a:t>МБОУ СОШ №15 РСО –Алания</a:t>
            </a:r>
          </a:p>
          <a:p>
            <a:r>
              <a:rPr lang="ru-RU" sz="1400" dirty="0"/>
              <a:t>г</a:t>
            </a:r>
            <a:r>
              <a:rPr lang="ru-RU" sz="1400" dirty="0" smtClean="0"/>
              <a:t>. Владикавказ.</a:t>
            </a:r>
            <a:endParaRPr lang="ru-RU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7087" flipH="1">
            <a:off x="5229934" y="651321"/>
            <a:ext cx="2983408" cy="272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7657">
            <a:off x="646462" y="2365817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264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Какие птицы не летают?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5048597"/>
            <a:ext cx="8856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Страусы.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Не летает и другой представитель страусообразных – </a:t>
            </a:r>
            <a:r>
              <a:rPr lang="ru-RU" sz="2800" b="1" i="1" dirty="0" smtClean="0">
                <a:solidFill>
                  <a:srgbClr val="7030A0"/>
                </a:solidFill>
              </a:rPr>
              <a:t>киви</a:t>
            </a:r>
            <a:r>
              <a:rPr lang="ru-RU" sz="1600" b="1" i="1" dirty="0" smtClean="0"/>
              <a:t>(Новая Зеландия</a:t>
            </a:r>
            <a:r>
              <a:rPr lang="ru-RU" sz="1600" b="1" dirty="0"/>
              <a:t>)</a:t>
            </a:r>
            <a:r>
              <a:rPr lang="ru-RU" sz="2800" b="1" i="1" dirty="0" smtClean="0">
                <a:solidFill>
                  <a:srgbClr val="7030A0"/>
                </a:solidFill>
              </a:rPr>
              <a:t>.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Представители нелетающих птиц есть и в Антарктиде – </a:t>
            </a:r>
            <a:r>
              <a:rPr lang="ru-RU" sz="2800" b="1" dirty="0" smtClean="0">
                <a:solidFill>
                  <a:srgbClr val="7030A0"/>
                </a:solidFill>
              </a:rPr>
              <a:t>пингвины.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7398"/>
            <a:ext cx="3275856" cy="34563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35714"/>
            <a:ext cx="3320008" cy="33397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229" y="1619597"/>
            <a:ext cx="228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своей песней предвещает скорый приход весны?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518" y="332656"/>
            <a:ext cx="3774243" cy="331236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4293096"/>
            <a:ext cx="5976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Вот уж на кого не подумаешь – </a:t>
            </a:r>
            <a:r>
              <a:rPr lang="ru-RU" sz="2400" b="1" dirty="0" smtClean="0">
                <a:solidFill>
                  <a:srgbClr val="7030A0"/>
                </a:solidFill>
              </a:rPr>
              <a:t>серая ворона. </a:t>
            </a:r>
            <a:r>
              <a:rPr lang="ru-RU" sz="2000" b="1" dirty="0" smtClean="0"/>
              <a:t>Её простая, тихая и мелодичная песенка совсем не похожа на карканье, а напоминает скорее мурлыканье котенка.</a:t>
            </a:r>
            <a:endParaRPr lang="ru-RU" sz="2000" b="1" dirty="0"/>
          </a:p>
        </p:txBody>
      </p:sp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773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нашей страны самая большая?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293096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Пеликан </a:t>
            </a:r>
            <a:r>
              <a:rPr lang="ru-RU" sz="2000" b="1" dirty="0" smtClean="0"/>
              <a:t>– длина его 1,5 м, размах крыльев</a:t>
            </a:r>
          </a:p>
          <a:p>
            <a:r>
              <a:rPr lang="ru-RU" sz="2000" b="1" dirty="0" smtClean="0"/>
              <a:t>- около 3м.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80831"/>
            <a:ext cx="5076056" cy="36276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02458" y="788396"/>
            <a:ext cx="384917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24320">
            <a:off x="5046518" y="5070364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141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умеет нырять и бегать по дну?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293096"/>
            <a:ext cx="59766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Оляпка</a:t>
            </a:r>
            <a:r>
              <a:rPr lang="ru-RU" sz="2000" b="1" dirty="0" smtClean="0"/>
              <a:t>. Это бурая с белой грудкой птица может нырять  в воду и бегать по дну, цепляясь за неровности и мелкие камушки. Оляпка ловит на дне насекомых, червей и мелких рыб.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515" y="548680"/>
            <a:ext cx="4286250" cy="3152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358522" y="911338"/>
            <a:ext cx="346122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0661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 какой птицы хвост похож на струнный музыкальный инструмент?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293096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Такой удивительный хвост у </a:t>
            </a:r>
            <a:r>
              <a:rPr lang="ru-RU" sz="2400" b="1" dirty="0" smtClean="0">
                <a:solidFill>
                  <a:srgbClr val="7030A0"/>
                </a:solidFill>
              </a:rPr>
              <a:t>лирохвоста.</a:t>
            </a:r>
          </a:p>
          <a:p>
            <a:r>
              <a:rPr lang="ru-RU" sz="2000" b="1" dirty="0" smtClean="0"/>
              <a:t>Это довольно крупная птица – длиной до метра, а хвост имеет длину более 40 см.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340" y="548680"/>
            <a:ext cx="4419600" cy="29527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583160" y="777129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30284" flipH="1">
            <a:off x="2045906" y="5383189"/>
            <a:ext cx="424484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2604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1403648" y="404664"/>
            <a:ext cx="7200800" cy="237626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Почему перед дождем ласточки летают низко над землей?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3768" y="4760565"/>
            <a:ext cx="63344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Ласточки</a:t>
            </a:r>
            <a:r>
              <a:rPr lang="ru-RU" sz="2000" b="1" dirty="0" smtClean="0"/>
              <a:t> питаются различными насекомыми, которых ловят прямо на лету, в воздухе. Перед дождем и грозой атмосферное давление понижается и мошкара опускается ниже к земле.</a:t>
            </a:r>
            <a:endParaRPr lang="ru-RU" sz="2000" b="1" dirty="0"/>
          </a:p>
        </p:txBody>
      </p:sp>
      <p:pic>
        <p:nvPicPr>
          <p:cNvPr id="9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30284" flipH="1">
            <a:off x="-37238" y="1362913"/>
            <a:ext cx="203916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700808"/>
            <a:ext cx="2986251" cy="30317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51" y="-72501"/>
            <a:ext cx="2189163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6003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7217" y="2420888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Выноска-облако 2"/>
          <p:cNvSpPr/>
          <p:nvPr/>
        </p:nvSpPr>
        <p:spPr>
          <a:xfrm>
            <a:off x="2627784" y="-99392"/>
            <a:ext cx="6516216" cy="4801136"/>
          </a:xfrm>
          <a:prstGeom prst="cloudCallout">
            <a:avLst>
              <a:gd name="adj1" fmla="val -62825"/>
              <a:gd name="adj2" fmla="val 2793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Орнитология – наука о птицах. Имеет весьма почтенный возраст и является одной из наиболее разработанных ветвей зоологии. Даже суровой зимой, когда в природе не увидишь ни насекомых, ни рыб, когда звери становятся скрытными и недоступными наблюдению, когда замирают жизненные процессы у растений – некоторые из птиц остаются рядом с человеком, радуя глаз и словно напоминая нам о том,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Что жизнь не прекратилась.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36096" y="3800475"/>
            <a:ext cx="3867150" cy="3057525"/>
          </a:xfrm>
          <a:prstGeom prst="rect">
            <a:avLst/>
          </a:prstGeom>
        </p:spPr>
      </p:pic>
      <p:pic>
        <p:nvPicPr>
          <p:cNvPr id="5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30284" flipH="1">
            <a:off x="384065" y="1206521"/>
            <a:ext cx="203916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94950" flipH="1">
            <a:off x="384066" y="1002875"/>
            <a:ext cx="203916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23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Интернет – ресурсы.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1600" dirty="0" smtClean="0"/>
              <a:t>Материал викторины взят с научно-практического журнала </a:t>
            </a:r>
            <a:br>
              <a:rPr lang="ru-RU" sz="1600" dirty="0" smtClean="0"/>
            </a:br>
            <a:r>
              <a:rPr lang="ru-RU" sz="1600" dirty="0" smtClean="0"/>
              <a:t>«Завуч начальной школы» – 2005г. № 2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u="sng" dirty="0">
                <a:hlinkClick r:id="rId2"/>
              </a:rPr>
              <a:t>http://www.diary.ru/~Lecovik/?from=60</a:t>
            </a:r>
            <a:r>
              <a:rPr lang="ru-RU" u="sng" dirty="0"/>
              <a:t>стриж</a:t>
            </a:r>
            <a:endParaRPr lang="ru-RU" dirty="0"/>
          </a:p>
          <a:p>
            <a:r>
              <a:rPr lang="ru-RU" u="sng" dirty="0">
                <a:hlinkClick r:id="rId3"/>
              </a:rPr>
              <a:t>http://www.chess-online.ru/forums/viewtopic.html?t=6194&amp;start=420</a:t>
            </a:r>
            <a:r>
              <a:rPr lang="ru-RU" u="sng" dirty="0"/>
              <a:t> сойка</a:t>
            </a:r>
            <a:endParaRPr lang="ru-RU" dirty="0"/>
          </a:p>
          <a:p>
            <a:r>
              <a:rPr lang="ru-RU" u="sng" dirty="0">
                <a:hlinkClick r:id="rId4"/>
              </a:rPr>
              <a:t>http://news.bcm.ru/russia/2011/9/09/251470/1</a:t>
            </a:r>
            <a:r>
              <a:rPr lang="ru-RU" u="sng" dirty="0"/>
              <a:t> дрозд</a:t>
            </a:r>
            <a:endParaRPr lang="ru-RU" dirty="0"/>
          </a:p>
          <a:p>
            <a:r>
              <a:rPr lang="ru-RU" u="sng" dirty="0">
                <a:hlinkClick r:id="rId5"/>
              </a:rPr>
              <a:t>http://galereika.net/photo/krasivye_kartinki/pticy/sviristel_na_jagodakh_rjabiny/156-0-3184</a:t>
            </a:r>
            <a:r>
              <a:rPr lang="ru-RU" u="sng" dirty="0"/>
              <a:t> свиристель</a:t>
            </a:r>
            <a:endParaRPr lang="ru-RU" dirty="0"/>
          </a:p>
          <a:p>
            <a:r>
              <a:rPr lang="ru-RU" u="sng" dirty="0">
                <a:hlinkClick r:id="rId6"/>
              </a:rPr>
              <a:t>http://naturelight.ru/show_photo/19432.html</a:t>
            </a:r>
            <a:r>
              <a:rPr lang="ru-RU" u="sng" dirty="0"/>
              <a:t>  клест</a:t>
            </a:r>
            <a:endParaRPr lang="ru-RU" dirty="0"/>
          </a:p>
          <a:p>
            <a:r>
              <a:rPr lang="ru-RU" u="sng" dirty="0">
                <a:hlinkClick r:id="rId7"/>
              </a:rPr>
              <a:t>http://www.diary.ru/~Yano4kaJofa/?from=40</a:t>
            </a:r>
            <a:r>
              <a:rPr lang="ru-RU" u="sng" dirty="0"/>
              <a:t>  дятел</a:t>
            </a:r>
            <a:endParaRPr lang="ru-RU" dirty="0"/>
          </a:p>
          <a:p>
            <a:r>
              <a:rPr lang="ru-RU" u="sng" dirty="0">
                <a:hlinkClick r:id="rId8"/>
              </a:rPr>
              <a:t>http://wallpaper.zoda.ru/animals/wprsskk.html</a:t>
            </a:r>
            <a:r>
              <a:rPr lang="ru-RU" dirty="0"/>
              <a:t> сова</a:t>
            </a:r>
          </a:p>
          <a:p>
            <a:r>
              <a:rPr lang="ru-RU" u="sng" dirty="0">
                <a:hlinkClick r:id="rId9"/>
              </a:rPr>
              <a:t>http://www.ytime.com.ua/ru/50/2093</a:t>
            </a:r>
            <a:r>
              <a:rPr lang="ru-RU" dirty="0"/>
              <a:t> киви</a:t>
            </a:r>
          </a:p>
          <a:p>
            <a:r>
              <a:rPr lang="ru-RU" u="sng" dirty="0">
                <a:hlinkClick r:id="rId10"/>
              </a:rPr>
              <a:t>http://blogi.ya1.ru/old/blog.php</a:t>
            </a:r>
            <a:r>
              <a:rPr lang="ru-RU" dirty="0"/>
              <a:t>пингвин</a:t>
            </a:r>
          </a:p>
          <a:p>
            <a:r>
              <a:rPr lang="ru-RU" u="sng" dirty="0">
                <a:hlinkClick r:id="rId11"/>
              </a:rPr>
              <a:t>http://story-sibaka.ucoz.ru/index/neutomimyj_smotritel_lesa/0-20</a:t>
            </a:r>
            <a:r>
              <a:rPr lang="ru-RU" u="sng" dirty="0"/>
              <a:t>  поползень</a:t>
            </a:r>
            <a:endParaRPr lang="ru-RU" dirty="0"/>
          </a:p>
          <a:p>
            <a:r>
              <a:rPr lang="ru-RU" u="sng" dirty="0">
                <a:hlinkClick r:id="rId12"/>
              </a:rPr>
              <a:t>http://en.wikipedia.org/wiki/List_of_birds_of_Australia лирохвост</a:t>
            </a:r>
            <a:endParaRPr lang="ru-RU" dirty="0"/>
          </a:p>
          <a:p>
            <a:r>
              <a:rPr lang="ru-RU" u="sng" dirty="0">
                <a:hlinkClick r:id="rId13"/>
              </a:rPr>
              <a:t>http://ztown.info/novosti/326-ukradennyj-straus-sbezhal-ot-poxititelej-i-vernulsya-domoj.html</a:t>
            </a:r>
            <a:r>
              <a:rPr lang="ru-RU" u="sng" dirty="0"/>
              <a:t> страус</a:t>
            </a:r>
            <a:endParaRPr lang="ru-RU" dirty="0"/>
          </a:p>
          <a:p>
            <a:r>
              <a:rPr lang="en-US" u="sng" dirty="0">
                <a:hlinkClick r:id="rId14"/>
              </a:rPr>
              <a:t>http</a:t>
            </a:r>
            <a:r>
              <a:rPr lang="ru-RU" u="sng" dirty="0">
                <a:hlinkClick r:id="rId14"/>
              </a:rPr>
              <a:t>://</a:t>
            </a:r>
            <a:r>
              <a:rPr lang="en-US" u="sng" dirty="0" err="1">
                <a:hlinkClick r:id="rId14"/>
              </a:rPr>
              <a:t>overcover</a:t>
            </a:r>
            <a:r>
              <a:rPr lang="ru-RU" u="sng" dirty="0">
                <a:hlinkClick r:id="rId14"/>
              </a:rPr>
              <a:t>.</a:t>
            </a:r>
            <a:r>
              <a:rPr lang="en-US" u="sng" dirty="0" err="1">
                <a:hlinkClick r:id="rId14"/>
              </a:rPr>
              <a:t>livejournal</a:t>
            </a:r>
            <a:r>
              <a:rPr lang="ru-RU" u="sng" dirty="0">
                <a:hlinkClick r:id="rId14"/>
              </a:rPr>
              <a:t>.</a:t>
            </a:r>
            <a:r>
              <a:rPr lang="en-US" u="sng" dirty="0">
                <a:hlinkClick r:id="rId14"/>
              </a:rPr>
              <a:t>com</a:t>
            </a:r>
            <a:r>
              <a:rPr lang="ru-RU" u="sng" dirty="0">
                <a:hlinkClick r:id="rId14"/>
              </a:rPr>
              <a:t>/</a:t>
            </a:r>
            <a:r>
              <a:rPr lang="en-US" u="sng" dirty="0"/>
              <a:t>  </a:t>
            </a:r>
            <a:r>
              <a:rPr lang="ru-RU" u="sng" dirty="0"/>
              <a:t>серая ворона</a:t>
            </a:r>
            <a:endParaRPr lang="ru-RU" dirty="0"/>
          </a:p>
          <a:p>
            <a:r>
              <a:rPr lang="ru-RU" u="sng" dirty="0">
                <a:hlinkClick r:id="rId15"/>
              </a:rPr>
              <a:t>http://birdphoto.ru/index.php?newsid=665</a:t>
            </a:r>
            <a:r>
              <a:rPr lang="ru-RU" dirty="0"/>
              <a:t> оляпка</a:t>
            </a:r>
          </a:p>
          <a:p>
            <a:r>
              <a:rPr lang="ru-RU" u="sng" dirty="0">
                <a:hlinkClick r:id="rId16"/>
              </a:rPr>
              <a:t>http://www.free-lancers.net/users/Alabama/projects/117188/</a:t>
            </a:r>
            <a:r>
              <a:rPr lang="ru-RU" u="sng" dirty="0"/>
              <a:t> </a:t>
            </a:r>
            <a:r>
              <a:rPr lang="ru-RU" u="sng" dirty="0" err="1"/>
              <a:t>лесовичок</a:t>
            </a:r>
            <a:endParaRPr lang="ru-RU" dirty="0"/>
          </a:p>
          <a:p>
            <a:r>
              <a:rPr lang="en-US" u="sng" dirty="0">
                <a:hlinkClick r:id="rId17"/>
              </a:rPr>
              <a:t>http</a:t>
            </a:r>
            <a:r>
              <a:rPr lang="ru-RU" u="sng" dirty="0">
                <a:hlinkClick r:id="rId17"/>
              </a:rPr>
              <a:t>://</a:t>
            </a:r>
            <a:r>
              <a:rPr lang="en-US" u="sng" dirty="0">
                <a:hlinkClick r:id="rId17"/>
              </a:rPr>
              <a:t>www</a:t>
            </a:r>
            <a:r>
              <a:rPr lang="ru-RU" u="sng" dirty="0">
                <a:hlinkClick r:id="rId17"/>
              </a:rPr>
              <a:t>.</a:t>
            </a:r>
            <a:r>
              <a:rPr lang="en-US" u="sng" dirty="0" err="1">
                <a:hlinkClick r:id="rId17"/>
              </a:rPr>
              <a:t>liveinternet</a:t>
            </a:r>
            <a:r>
              <a:rPr lang="ru-RU" u="sng" dirty="0">
                <a:hlinkClick r:id="rId17"/>
              </a:rPr>
              <a:t>.</a:t>
            </a:r>
            <a:r>
              <a:rPr lang="en-US" u="sng" dirty="0" err="1">
                <a:hlinkClick r:id="rId17"/>
              </a:rPr>
              <a:t>ru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community</a:t>
            </a:r>
            <a:r>
              <a:rPr lang="ru-RU" u="sng" dirty="0">
                <a:hlinkClick r:id="rId17"/>
              </a:rPr>
              <a:t>/3299606/</a:t>
            </a:r>
            <a:r>
              <a:rPr lang="en-US" u="sng" dirty="0">
                <a:hlinkClick r:id="rId17"/>
              </a:rPr>
              <a:t>rubric</a:t>
            </a:r>
            <a:r>
              <a:rPr lang="ru-RU" u="sng" dirty="0">
                <a:hlinkClick r:id="rId17"/>
              </a:rPr>
              <a:t>/1170754/</a:t>
            </a:r>
            <a:r>
              <a:rPr lang="en-US" u="sng" dirty="0">
                <a:hlinkClick r:id="rId17"/>
              </a:rPr>
              <a:t>comments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friends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friends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friends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profile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page</a:t>
            </a:r>
            <a:r>
              <a:rPr lang="ru-RU" u="sng" dirty="0">
                <a:hlinkClick r:id="rId17"/>
              </a:rPr>
              <a:t>6.</a:t>
            </a:r>
            <a:r>
              <a:rPr lang="en-US" u="sng" dirty="0">
                <a:hlinkClick r:id="rId17"/>
              </a:rPr>
              <a:t>html </a:t>
            </a:r>
            <a:r>
              <a:rPr lang="ru-RU" u="sng" dirty="0">
                <a:hlinkClick r:id="rId17"/>
              </a:rPr>
              <a:t>сова</a:t>
            </a:r>
            <a:endParaRPr lang="ru-RU" dirty="0"/>
          </a:p>
          <a:p>
            <a:r>
              <a:rPr lang="ru-RU" u="sng" dirty="0">
                <a:hlinkClick r:id="rId18"/>
              </a:rPr>
              <a:t>http://kazink.ucoz.com/publ/pticy_vnesennye_v_krasnuju_knigu_kazakhstana/1-1-0-8</a:t>
            </a:r>
            <a:r>
              <a:rPr lang="ru-RU" dirty="0"/>
              <a:t> </a:t>
            </a:r>
            <a:r>
              <a:rPr lang="ru-RU" dirty="0" smtClean="0"/>
              <a:t>пеликан</a:t>
            </a:r>
          </a:p>
          <a:p>
            <a:pPr marL="0" indent="0">
              <a:buNone/>
            </a:pPr>
            <a:r>
              <a:rPr lang="ru-RU" dirty="0">
                <a:hlinkClick r:id="rId19"/>
              </a:rPr>
              <a:t> </a:t>
            </a:r>
            <a:r>
              <a:rPr lang="ru-RU" dirty="0" smtClean="0">
                <a:hlinkClick r:id="rId19"/>
              </a:rPr>
              <a:t>        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19"/>
              </a:rPr>
              <a:t>http</a:t>
            </a:r>
            <a:r>
              <a:rPr lang="ru-RU" u="sng" dirty="0">
                <a:solidFill>
                  <a:srgbClr val="379E37"/>
                </a:solidFill>
                <a:latin typeface="Arial"/>
                <a:hlinkClick r:id="rId19"/>
              </a:rPr>
              <a:t>://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19"/>
              </a:rPr>
              <a:t>animashki2010.ucoz.ru/photo/animacii_ptic/907098759/26-0-383</a:t>
            </a:r>
            <a:r>
              <a:rPr lang="ru-RU" u="sng" dirty="0" smtClean="0">
                <a:solidFill>
                  <a:srgbClr val="379E37"/>
                </a:solidFill>
                <a:latin typeface="Arial"/>
              </a:rPr>
              <a:t> летающие птицы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hlinkClick r:id="rId2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  <a:hlinkClick r:id="rId20"/>
              </a:rPr>
              <a:t>       </a:t>
            </a:r>
            <a:r>
              <a:rPr lang="en-US" u="sng" dirty="0" smtClean="0">
                <a:solidFill>
                  <a:srgbClr val="379E37"/>
                </a:solidFill>
                <a:latin typeface="Arial"/>
                <a:hlinkClick r:id="rId20"/>
              </a:rPr>
              <a:t>http</a:t>
            </a:r>
            <a:r>
              <a:rPr lang="en-US" u="sng" dirty="0">
                <a:solidFill>
                  <a:srgbClr val="379E37"/>
                </a:solidFill>
                <a:latin typeface="Arial"/>
                <a:hlinkClick r:id="rId20"/>
              </a:rPr>
              <a:t>://</a:t>
            </a:r>
            <a:r>
              <a:rPr lang="en-US" u="sng" dirty="0" smtClean="0">
                <a:solidFill>
                  <a:srgbClr val="379E37"/>
                </a:solidFill>
                <a:latin typeface="Arial"/>
                <a:hlinkClick r:id="rId20"/>
              </a:rPr>
              <a:t>www.mp3sort.com/forum/tema.php?p=763076</a:t>
            </a:r>
            <a:r>
              <a:rPr lang="ru-RU" u="sng" dirty="0" smtClean="0">
                <a:solidFill>
                  <a:srgbClr val="379E37"/>
                </a:solidFill>
                <a:latin typeface="Arial"/>
              </a:rPr>
              <a:t> птицы на ветке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hlinkClick r:id="rId21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  <a:hlinkClick r:id="rId21"/>
              </a:rPr>
              <a:t>       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21"/>
              </a:rPr>
              <a:t>http</a:t>
            </a:r>
            <a:r>
              <a:rPr lang="ru-RU" u="sng" dirty="0">
                <a:solidFill>
                  <a:srgbClr val="379E37"/>
                </a:solidFill>
                <a:latin typeface="Arial"/>
                <a:hlinkClick r:id="rId21"/>
              </a:rPr>
              <a:t>://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21"/>
              </a:rPr>
              <a:t>forum.meta.ua/topic/p/5496827.html</a:t>
            </a:r>
            <a:r>
              <a:rPr lang="ru-RU" u="sng" dirty="0" smtClean="0">
                <a:solidFill>
                  <a:srgbClr val="379E37"/>
                </a:solidFill>
                <a:latin typeface="Arial"/>
              </a:rPr>
              <a:t> ласточка</a:t>
            </a:r>
            <a:endParaRPr lang="ru-RU" dirty="0"/>
          </a:p>
        </p:txBody>
      </p:sp>
      <p:pic>
        <p:nvPicPr>
          <p:cNvPr id="7" name="Picture 4" descr="Gazeta7_sm"/>
          <p:cNvPicPr>
            <a:picLocks noChangeAspect="1" noChangeArrowheads="1"/>
          </p:cNvPicPr>
          <p:nvPr/>
        </p:nvPicPr>
        <p:blipFill>
          <a:blip r:embed="rId22"/>
          <a:stretch>
            <a:fillRect/>
          </a:stretch>
        </p:blipFill>
        <p:spPr bwMode="auto">
          <a:xfrm>
            <a:off x="6084168" y="5661248"/>
            <a:ext cx="2214578" cy="57726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534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145" y="2348880"/>
            <a:ext cx="3096344" cy="4546464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251520" y="292085"/>
            <a:ext cx="6480720" cy="2444632"/>
          </a:xfrm>
          <a:prstGeom prst="wedgeRoundRectCallout">
            <a:avLst>
              <a:gd name="adj1" fmla="val 56137"/>
              <a:gd name="adj2" fmla="val 82928"/>
              <a:gd name="adj3" fmla="val 16667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64898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Птицы являются великолепным воплощением красоты земной жизни. 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Мы любим природу и птиц как её часть.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Викторина укрепит  знания и интерес 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к птицам.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0010">
            <a:off x="265125" y="4018292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97340">
            <a:off x="4733150" y="2987636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9506">
            <a:off x="2364795" y="4628644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12" y="2848176"/>
            <a:ext cx="3905250" cy="35242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16216" y="637718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</a:rPr>
              <a:t>Лесовичок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002_Голос лес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36096" y="60723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252" y="898645"/>
            <a:ext cx="4112700" cy="61771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Каких птиц называют «пернатыми кошками»?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3404" y="4653136"/>
            <a:ext cx="52170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Это </a:t>
            </a:r>
            <a:r>
              <a:rPr lang="ru-RU" sz="2400" b="1" dirty="0" smtClean="0">
                <a:solidFill>
                  <a:srgbClr val="7030A0"/>
                </a:solidFill>
              </a:rPr>
              <a:t>совы.</a:t>
            </a:r>
            <a:r>
              <a:rPr lang="ru-RU" sz="2000" b="1" dirty="0" smtClean="0"/>
              <a:t> Бесшумный полет, способность видеть в темноте, острый слух, мгновенная реакция – вот те качества. За которые в народе сов прозвали «пернатыми кошками».</a:t>
            </a:r>
            <a:endParaRPr lang="ru-RU" sz="20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9042" y="154320"/>
            <a:ext cx="5311429" cy="4138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189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252" y="1412776"/>
            <a:ext cx="3770395" cy="56630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никогда не садится на землю?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21" y="188640"/>
            <a:ext cx="5163562" cy="30963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9952" y="4077072"/>
            <a:ext cx="43924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Стриж.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У этой птицы очень длинные крылья, а ноги короткие. Если бы стриж сел на землю, то не смог бы снова взлететь и погиб.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6388" y="-315416"/>
            <a:ext cx="4237037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830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Кто помогает лес сеять?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66" y="2"/>
            <a:ext cx="2674408" cy="199739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988840"/>
            <a:ext cx="4608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Сойки</a:t>
            </a:r>
            <a:r>
              <a:rPr lang="ru-RU" sz="2000" b="1" dirty="0" smtClean="0">
                <a:solidFill>
                  <a:srgbClr val="0070C0"/>
                </a:solidFill>
              </a:rPr>
              <a:t> прячут зрелые жёлуди в мох, а затем забывают. Часть спрятанных желудей прорастают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03640" y="1"/>
            <a:ext cx="2448272" cy="19888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4499992" y="1988840"/>
            <a:ext cx="4644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Дрозды </a:t>
            </a:r>
            <a:r>
              <a:rPr lang="ru-RU" sz="2000" b="1" dirty="0" smtClean="0">
                <a:solidFill>
                  <a:srgbClr val="002060"/>
                </a:solidFill>
              </a:rPr>
              <a:t>целиком глотают ягоды, </a:t>
            </a:r>
            <a:r>
              <a:rPr lang="ru-RU" sz="2000" b="1" dirty="0">
                <a:solidFill>
                  <a:srgbClr val="002060"/>
                </a:solidFill>
              </a:rPr>
              <a:t>а</a:t>
            </a:r>
            <a:r>
              <a:rPr lang="ru-RU" sz="2000" b="1" dirty="0" smtClean="0">
                <a:solidFill>
                  <a:srgbClr val="002060"/>
                </a:solidFill>
              </a:rPr>
              <a:t> непереваренные семена и косточки потом всходят.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7784" y="3140968"/>
            <a:ext cx="2304256" cy="22842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6796" y="5589240"/>
            <a:ext cx="37753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Свиристели</a:t>
            </a:r>
            <a:r>
              <a:rPr lang="ru-RU" sz="2000" b="1" dirty="0" smtClean="0">
                <a:solidFill>
                  <a:srgbClr val="7030A0"/>
                </a:solidFill>
              </a:rPr>
              <a:t> помогают сеять рябину, шиповник и можжевельник.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640" y="3140968"/>
            <a:ext cx="2708312" cy="22733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52120" y="5589240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Клесты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оставляют в шишках половину семян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978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Кого называют «лесным доктором» или «санитаром леса»?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70" y="332657"/>
            <a:ext cx="3697290" cy="40559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/>
          <p:cNvSpPr txBox="1"/>
          <p:nvPr/>
        </p:nvSpPr>
        <p:spPr>
          <a:xfrm>
            <a:off x="2339752" y="4797152"/>
            <a:ext cx="68042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Дятел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. Большой пестрый дятел  без особых усилий выдалбливает дупла, вскрывая ходы короедов. Большой черный дятел с удовольствием поедает черных муравьев-древоточцев. Которые поселяются в гниющем дереве.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217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Видит ли сова днем?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4797152"/>
            <a:ext cx="6804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Видит и очень даже неплохо. Причем днем </a:t>
            </a:r>
            <a:r>
              <a:rPr lang="ru-RU" sz="2400" b="1" dirty="0" smtClean="0">
                <a:solidFill>
                  <a:srgbClr val="7030A0"/>
                </a:solidFill>
              </a:rPr>
              <a:t>сова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не избегает яркого света, не старается спрятаться.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922" y="332656"/>
            <a:ext cx="5001436" cy="33368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561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7287" y="2132856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может передвигаться по стволу дерева вниз и вверх?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8856" y="473259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Поползень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848713"/>
            <a:ext cx="4226768" cy="35223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9342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 устроен клюв у клеста?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4293096"/>
            <a:ext cx="676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У </a:t>
            </a:r>
            <a:r>
              <a:rPr lang="ru-RU" sz="2400" b="1" i="1" dirty="0" smtClean="0">
                <a:solidFill>
                  <a:srgbClr val="7030A0"/>
                </a:solidFill>
              </a:rPr>
              <a:t>клеста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</a:rPr>
              <a:t>надклювие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и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</a:rPr>
              <a:t>подклювие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скрещиваются</a:t>
            </a:r>
          </a:p>
          <a:p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между собой, и их концы сильно выступают</a:t>
            </a:r>
          </a:p>
          <a:p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о бокам клюва. В природе клесты питаются семенами хвойных деревьев, легко вытаскивая их из сосновых и еловых шишек при помощи своего необычного клюва.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87" y="188640"/>
            <a:ext cx="5118505" cy="360854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508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690</Words>
  <Application>Microsoft Office PowerPoint</Application>
  <PresentationFormat>Экран (4:3)</PresentationFormat>
  <Paragraphs>66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Ясность</vt:lpstr>
      <vt:lpstr>1_Ясность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– ресурсы. Материал викторины взят с научно-практического журнала  «Завуч начальной школы» – 2005г. № 2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BEST</cp:lastModifiedBy>
  <cp:revision>36</cp:revision>
  <dcterms:created xsi:type="dcterms:W3CDTF">2012-04-02T14:58:53Z</dcterms:created>
  <dcterms:modified xsi:type="dcterms:W3CDTF">2012-04-08T11:20:56Z</dcterms:modified>
</cp:coreProperties>
</file>