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8" r:id="rId9"/>
    <p:sldId id="278" r:id="rId10"/>
    <p:sldId id="269" r:id="rId11"/>
    <p:sldId id="270" r:id="rId12"/>
    <p:sldId id="271" r:id="rId13"/>
    <p:sldId id="272" r:id="rId14"/>
    <p:sldId id="273" r:id="rId15"/>
    <p:sldId id="277" r:id="rId16"/>
    <p:sldId id="284" r:id="rId17"/>
    <p:sldId id="283" r:id="rId18"/>
    <p:sldId id="279" r:id="rId19"/>
    <p:sldId id="281" r:id="rId20"/>
    <p:sldId id="285" r:id="rId21"/>
    <p:sldId id="286" r:id="rId22"/>
    <p:sldId id="287" r:id="rId23"/>
    <p:sldId id="288" r:id="rId24"/>
    <p:sldId id="292" r:id="rId25"/>
    <p:sldId id="295" r:id="rId26"/>
    <p:sldId id="298" r:id="rId27"/>
    <p:sldId id="296" r:id="rId28"/>
    <p:sldId id="297" r:id="rId29"/>
    <p:sldId id="299" r:id="rId30"/>
    <p:sldId id="30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EFBED49-0C2D-476F-8490-3F03B96467A0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6A2934D-88BA-40E1-97E2-BD916DEE505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941168"/>
            <a:ext cx="8305800" cy="1143000"/>
          </a:xfrm>
        </p:spPr>
        <p:txBody>
          <a:bodyPr/>
          <a:lstStyle/>
          <a:p>
            <a:r>
              <a:rPr lang="ru-RU" dirty="0" smtClean="0"/>
              <a:t>Выполнила  ученица  1 А класса ГБОУ Школа №2083</a:t>
            </a:r>
          </a:p>
          <a:p>
            <a:pPr algn="just"/>
            <a:r>
              <a:rPr lang="ru-RU" dirty="0" smtClean="0"/>
              <a:t>                                                        </a:t>
            </a:r>
            <a:r>
              <a:rPr lang="ru-RU" dirty="0" err="1" smtClean="0"/>
              <a:t>Скрябнева</a:t>
            </a:r>
            <a:r>
              <a:rPr lang="ru-RU" dirty="0" smtClean="0"/>
              <a:t> Елизавета</a:t>
            </a:r>
          </a:p>
          <a:p>
            <a:pPr algn="just"/>
            <a:r>
              <a:rPr lang="ru-RU" dirty="0" smtClean="0"/>
              <a:t>                      Руководитель : Сучкова Татьяна Ивановна</a:t>
            </a:r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857232"/>
            <a:ext cx="8305800" cy="2557700"/>
          </a:xfrm>
        </p:spPr>
        <p:txBody>
          <a:bodyPr/>
          <a:lstStyle/>
          <a:p>
            <a:r>
              <a:rPr lang="ru-RU" sz="3600" dirty="0" smtClean="0"/>
              <a:t>ПРОФЕССИЯ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Ветеринарный</a:t>
            </a:r>
            <a:br>
              <a:rPr lang="ru-RU" dirty="0" smtClean="0"/>
            </a:br>
            <a:r>
              <a:rPr lang="ru-RU" dirty="0" smtClean="0"/>
              <a:t>врач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860032" y="332656"/>
            <a:ext cx="3966592" cy="2160240"/>
          </a:xfrm>
        </p:spPr>
        <p:txBody>
          <a:bodyPr/>
          <a:lstStyle/>
          <a:p>
            <a:pPr algn="ctr"/>
            <a:r>
              <a:rPr lang="ru-RU" sz="3600" dirty="0" smtClean="0"/>
              <a:t>Диагностика и лечение болезней  такое же, как у людей</a:t>
            </a:r>
            <a:endParaRPr lang="ru-RU" sz="3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1520" y="4221088"/>
            <a:ext cx="4536504" cy="23042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Только пациенты разнообразнее  (от хомячка до слона)</a:t>
            </a:r>
            <a:endParaRPr lang="ru-RU" sz="3600" dirty="0"/>
          </a:p>
        </p:txBody>
      </p:sp>
      <p:pic>
        <p:nvPicPr>
          <p:cNvPr id="6146" name="Picture 2" descr="C:\Users\Dasha\Desktop\ветврач\00010l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38" y="333375"/>
            <a:ext cx="4493925" cy="3743697"/>
          </a:xfrm>
          <a:prstGeom prst="rect">
            <a:avLst/>
          </a:prstGeom>
          <a:noFill/>
        </p:spPr>
      </p:pic>
      <p:pic>
        <p:nvPicPr>
          <p:cNvPr id="6148" name="Picture 4" descr="C:\Users\Dasha\Desktop\ветврач\veterina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92896"/>
            <a:ext cx="396044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79912" y="404664"/>
            <a:ext cx="5040560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 пациент не подскажет врачу</a:t>
            </a: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«ГДЕ БОЛИТ»</a:t>
            </a:r>
            <a:endParaRPr lang="ru-RU" dirty="0"/>
          </a:p>
        </p:txBody>
      </p:sp>
      <p:pic>
        <p:nvPicPr>
          <p:cNvPr id="8194" name="Picture 2" descr="C:\Users\Dasha\Desktop\ветврач\4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3185138" cy="4572000"/>
          </a:xfrm>
          <a:prstGeom prst="rect">
            <a:avLst/>
          </a:prstGeom>
          <a:noFill/>
        </p:spPr>
      </p:pic>
      <p:pic>
        <p:nvPicPr>
          <p:cNvPr id="8196" name="Picture 4" descr="C:\Users\Dasha\Desktop\ветврач\1f422c75031b07a409aa665065fdc42b.ch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019860"/>
            <a:ext cx="5529064" cy="45402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9146"/>
          </a:xfrm>
        </p:spPr>
        <p:txBody>
          <a:bodyPr/>
          <a:lstStyle/>
          <a:p>
            <a:pPr algn="ctr"/>
            <a:r>
              <a:rPr lang="ru-RU" dirty="0" smtClean="0"/>
              <a:t>Все как у людей. УЗИ.</a:t>
            </a:r>
            <a:endParaRPr lang="ru-RU" dirty="0"/>
          </a:p>
        </p:txBody>
      </p:sp>
      <p:pic>
        <p:nvPicPr>
          <p:cNvPr id="9218" name="Picture 2" descr="C:\Users\Dasha\Desktop\ветврач\600px-cat-getting-ultrasoun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8289540" cy="5146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/>
          <a:lstStyle/>
          <a:p>
            <a:pPr algn="ctr"/>
            <a:r>
              <a:rPr lang="ru-RU" dirty="0" smtClean="0"/>
              <a:t>ещё    УЗИ</a:t>
            </a:r>
            <a:endParaRPr lang="ru-RU" dirty="0"/>
          </a:p>
        </p:txBody>
      </p:sp>
      <p:pic>
        <p:nvPicPr>
          <p:cNvPr id="10242" name="Picture 2" descr="C:\Users\Dasha\Desktop\ветврач\2ea8bd27518c6e603c43cbc51f08aff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7861334" cy="4939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рентген</a:t>
            </a:r>
            <a:endParaRPr lang="ru-RU" dirty="0"/>
          </a:p>
        </p:txBody>
      </p:sp>
      <p:pic>
        <p:nvPicPr>
          <p:cNvPr id="11267" name="Picture 3" descr="C:\Users\Dasha\Desktop\ветврач\animals-veterinary-medicine-veterinarians-and-pet-hospitals-0-1.800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214422"/>
            <a:ext cx="6500858" cy="5324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Животным делают уколы</a:t>
            </a:r>
            <a:endParaRPr lang="ru-RU" dirty="0"/>
          </a:p>
        </p:txBody>
      </p:sp>
      <p:pic>
        <p:nvPicPr>
          <p:cNvPr id="15362" name="Picture 2" descr="C:\Users\Dasha\Desktop\ветврач\640x480_DbDUg4fF2e7ZazymXP8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396522" cy="49348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857892"/>
            <a:ext cx="8072494" cy="419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маленьким….</a:t>
            </a:r>
            <a:endParaRPr lang="ru-RU" dirty="0"/>
          </a:p>
        </p:txBody>
      </p:sp>
      <p:pic>
        <p:nvPicPr>
          <p:cNvPr id="18434" name="Picture 2" descr="C:\Users\Dasha\Desktop\ветврач\Fotolia_30836149_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642918"/>
            <a:ext cx="8136904" cy="5093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786454"/>
            <a:ext cx="8229600" cy="5619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…  и  большим</a:t>
            </a:r>
            <a:endParaRPr lang="ru-RU" dirty="0"/>
          </a:p>
        </p:txBody>
      </p:sp>
      <p:pic>
        <p:nvPicPr>
          <p:cNvPr id="17410" name="Picture 2" descr="C:\Users\Dasha\Desktop\ветврач\cow1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8079438" cy="5352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5143512"/>
            <a:ext cx="7072362" cy="8572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Дают таблетки и микстуры </a:t>
            </a:r>
            <a:endParaRPr lang="ru-RU" dirty="0"/>
          </a:p>
        </p:txBody>
      </p:sp>
      <p:pic>
        <p:nvPicPr>
          <p:cNvPr id="18434" name="Picture 2" descr="Veterinarians with dog in clinic - Стоковое фото Wavebreakmedia #4293036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571480"/>
            <a:ext cx="7006442" cy="4670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 Делают   операции</a:t>
            </a:r>
            <a:endParaRPr lang="ru-RU" sz="3600" dirty="0"/>
          </a:p>
        </p:txBody>
      </p:sp>
      <p:pic>
        <p:nvPicPr>
          <p:cNvPr id="20482" name="Picture 2" descr="C:\Users\Dasha\Desktop\ветврач\Petsurgery-MitchellPowell-main_Fu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7848872" cy="507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87208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Всех излечит, исцелит….</a:t>
            </a:r>
            <a:endParaRPr lang="ru-RU" dirty="0"/>
          </a:p>
        </p:txBody>
      </p:sp>
      <p:pic>
        <p:nvPicPr>
          <p:cNvPr id="1026" name="Picture 2" descr="C:\Users\Dasha\Desktop\в сад\bb_118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08720"/>
            <a:ext cx="7564896" cy="5043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Животные как и люди, лечатся в больницах</a:t>
            </a:r>
            <a:endParaRPr lang="ru-RU" dirty="0"/>
          </a:p>
        </p:txBody>
      </p:sp>
      <p:pic>
        <p:nvPicPr>
          <p:cNvPr id="22530" name="Picture 2" descr="C:\Users\Dasha\Desktop\ветврач\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8283252" cy="4730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Dasha\Desktop\ветврач\3616101170fe4370abdb0ef3445dcd02646d5b52ae_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92696"/>
            <a:ext cx="8290656" cy="5527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Посещают   стоматолога</a:t>
            </a:r>
            <a:endParaRPr lang="ru-RU" sz="3600" dirty="0"/>
          </a:p>
        </p:txBody>
      </p:sp>
      <p:pic>
        <p:nvPicPr>
          <p:cNvPr id="24578" name="Picture 2" descr="C:\Users\Dasha\Desktop\ветврач\doc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14422"/>
            <a:ext cx="6392014" cy="4953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Dasha\Desktop\ветврач\1371656016_animal_dentist_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055802" cy="525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Dasha\Desktop\ветврач\1371656007_animal_dentist_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11341"/>
            <a:ext cx="4824536" cy="6277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Dasha\Desktop\ветврач\1371655954_animal_dentist_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3" y="363463"/>
            <a:ext cx="4176464" cy="6246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64088" y="548680"/>
            <a:ext cx="3528392" cy="583264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Ветеринарные врачи  спасают животных  от проделок браконьеров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3794" name="Picture 2" descr="C:\Users\Dasha\Desktop\ветврач\1321501531_original-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93554"/>
            <a:ext cx="4968552" cy="6000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Dasha\Desktop\ветврач\1294688764_uon8idjgmn1hxrl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84570"/>
            <a:ext cx="5688632" cy="6109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Dasha\Desktop\ветврач\1371656022_animal_dentist_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590982" cy="5547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спасают от разлившейся   нефти</a:t>
            </a:r>
            <a:endParaRPr lang="ru-RU" dirty="0"/>
          </a:p>
        </p:txBody>
      </p:sp>
      <p:pic>
        <p:nvPicPr>
          <p:cNvPr id="35842" name="Picture 2" descr="C:\Users\Dasha\Desktop\ветврач\3281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255410"/>
            <a:ext cx="7143800" cy="5346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7643192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добрый доктор Айболит !!!!</a:t>
            </a:r>
            <a:endParaRPr lang="ru-RU" dirty="0"/>
          </a:p>
        </p:txBody>
      </p:sp>
      <p:pic>
        <p:nvPicPr>
          <p:cNvPr id="2050" name="Picture 2" descr="C:\Users\Dasha\Desktop\ветврач\330534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4102270" cy="2582416"/>
          </a:xfrm>
          <a:prstGeom prst="rect">
            <a:avLst/>
          </a:prstGeom>
          <a:noFill/>
        </p:spPr>
      </p:pic>
      <p:pic>
        <p:nvPicPr>
          <p:cNvPr id="2052" name="Picture 4" descr="C:\Users\Dasha\Desktop\в сад\1300336551_ss-110314-at-18_ss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429000"/>
            <a:ext cx="4146683" cy="2988051"/>
          </a:xfrm>
          <a:prstGeom prst="rect">
            <a:avLst/>
          </a:prstGeom>
          <a:noFill/>
        </p:spPr>
      </p:pic>
      <p:pic>
        <p:nvPicPr>
          <p:cNvPr id="1030" name="Picture 6" descr="@дневники - ЗверЮга.Ру - новости, анонсы, объявления, разговор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751334"/>
            <a:ext cx="3786214" cy="5668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96752"/>
            <a:ext cx="6437313" cy="4680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7200" y="5517232"/>
            <a:ext cx="8291264" cy="936104"/>
          </a:xfrm>
        </p:spPr>
        <p:txBody>
          <a:bodyPr/>
          <a:lstStyle/>
          <a:p>
            <a:endParaRPr lang="ru-RU" smtClean="0"/>
          </a:p>
          <a:p>
            <a:r>
              <a:rPr lang="ru-RU" smtClean="0"/>
              <a:t>СПАСИБО ЗА ВНИМАНИЕ!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404664"/>
            <a:ext cx="8305800" cy="792088"/>
          </a:xfrm>
        </p:spPr>
        <p:txBody>
          <a:bodyPr/>
          <a:lstStyle/>
          <a:p>
            <a:r>
              <a:rPr lang="ru-RU" sz="3600" dirty="0" smtClean="0"/>
              <a:t>Приходи к нему лечиться и корова, и волчица!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asha\Desktop\ветврач\640.1_1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124744"/>
            <a:ext cx="4010922" cy="4680520"/>
          </a:xfrm>
          <a:prstGeom prst="rect">
            <a:avLst/>
          </a:prstGeom>
          <a:noFill/>
        </p:spPr>
      </p:pic>
      <p:pic>
        <p:nvPicPr>
          <p:cNvPr id="3076" name="Picture 4" descr="C:\Users\Dasha\Desktop\ветврач\a_3873_4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717032"/>
            <a:ext cx="4032448" cy="2452097"/>
          </a:xfrm>
          <a:prstGeom prst="rect">
            <a:avLst/>
          </a:prstGeom>
          <a:noFill/>
        </p:spPr>
      </p:pic>
      <p:pic>
        <p:nvPicPr>
          <p:cNvPr id="3077" name="Picture 5" descr="C:\Users\Dasha\Desktop\ветврач\6a00e551d976f5883401156f7d29ed970c-250w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620688"/>
            <a:ext cx="4032448" cy="2693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asha\Desktop\ветврач\2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4981225" cy="3111814"/>
          </a:xfrm>
          <a:prstGeom prst="rect">
            <a:avLst/>
          </a:prstGeom>
          <a:noFill/>
        </p:spPr>
      </p:pic>
      <p:pic>
        <p:nvPicPr>
          <p:cNvPr id="4099" name="Picture 3" descr="C:\Users\Dasha\Desktop\ветврач\b0ec9_t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564904"/>
            <a:ext cx="5237088" cy="3628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Dasha\Desktop\ветврач\vrach-veterinar-cherkassy--0ce9-1362309421716049-6-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88640"/>
            <a:ext cx="5194920" cy="3175395"/>
          </a:xfrm>
          <a:prstGeom prst="rect">
            <a:avLst/>
          </a:prstGeom>
          <a:noFill/>
        </p:spPr>
      </p:pic>
      <p:pic>
        <p:nvPicPr>
          <p:cNvPr id="6148" name="Picture 4" descr="C:\Users\Dasha\Desktop\ветврач\rybja-operatsija_31298_s_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780928"/>
            <a:ext cx="5552110" cy="3393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Dasha\Desktop\ветврач\polar_bear_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36712"/>
            <a:ext cx="8571511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asha\Desktop\ветврач\3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920880" cy="489656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Работать приходиться как в кабинете.....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                      …так и в полевых условиях</a:t>
            </a:r>
            <a:endParaRPr lang="ru-RU" sz="3600" dirty="0"/>
          </a:p>
        </p:txBody>
      </p:sp>
      <p:pic>
        <p:nvPicPr>
          <p:cNvPr id="7170" name="Picture 2" descr="C:\Users\Dasha\Desktop\ветврач\1261597848_kozij_gripp_nastupaet_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8035227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413</TotalTime>
  <Words>125</Words>
  <Application>Microsoft Office PowerPoint</Application>
  <PresentationFormat>Экран (4:3)</PresentationFormat>
  <Paragraphs>26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Бумажная</vt:lpstr>
      <vt:lpstr>ПРОФЕССИЯ  Ветеринарный врач</vt:lpstr>
      <vt:lpstr>Всех излечит, исцелит….</vt:lpstr>
      <vt:lpstr>добрый доктор Айболит !!!!</vt:lpstr>
      <vt:lpstr>Слайд 4</vt:lpstr>
      <vt:lpstr>Слайд 5</vt:lpstr>
      <vt:lpstr>Слайд 6</vt:lpstr>
      <vt:lpstr>Слайд 7</vt:lpstr>
      <vt:lpstr>Работать приходиться как в кабинете.....</vt:lpstr>
      <vt:lpstr>                          …так и в полевых условиях</vt:lpstr>
      <vt:lpstr>Диагностика и лечение болезней  такое же, как у людей</vt:lpstr>
      <vt:lpstr>И пациент не подскажет врачу  «ГДЕ БОЛИТ»</vt:lpstr>
      <vt:lpstr>Все как у людей. УЗИ.</vt:lpstr>
      <vt:lpstr>ещё    УЗИ</vt:lpstr>
      <vt:lpstr>рентген</vt:lpstr>
      <vt:lpstr>Животным делают уколы</vt:lpstr>
      <vt:lpstr>маленьким….</vt:lpstr>
      <vt:lpstr>…  и  большим</vt:lpstr>
      <vt:lpstr>Дают таблетки и микстуры </vt:lpstr>
      <vt:lpstr>  Делают   операции</vt:lpstr>
      <vt:lpstr>Животные как и люди, лечатся в больницах</vt:lpstr>
      <vt:lpstr>Слайд 21</vt:lpstr>
      <vt:lpstr>Посещают   стоматолога</vt:lpstr>
      <vt:lpstr>Слайд 23</vt:lpstr>
      <vt:lpstr>Слайд 24</vt:lpstr>
      <vt:lpstr>Слайд 25</vt:lpstr>
      <vt:lpstr>Ветеринарные врачи  спасают животных  от проделок браконьеров   </vt:lpstr>
      <vt:lpstr>Слайд 27</vt:lpstr>
      <vt:lpstr>Слайд 28</vt:lpstr>
      <vt:lpstr>спасают от разлившейся   нефти</vt:lpstr>
      <vt:lpstr>Приходи к нему лечиться и корова, и волчица!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Ветеринарный врач</dc:title>
  <dc:creator>Dasha</dc:creator>
  <cp:lastModifiedBy>Пользователь Windows</cp:lastModifiedBy>
  <cp:revision>48</cp:revision>
  <dcterms:created xsi:type="dcterms:W3CDTF">2014-04-22T19:27:46Z</dcterms:created>
  <dcterms:modified xsi:type="dcterms:W3CDTF">2015-02-10T18:59:46Z</dcterms:modified>
</cp:coreProperties>
</file>