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EF1D4-0F0D-44D4-BE2E-1BE3CA1701F1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FFCC6-DC1E-4A40-AF7A-08A0D8C32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283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EF1D4-0F0D-44D4-BE2E-1BE3CA1701F1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FFCC6-DC1E-4A40-AF7A-08A0D8C32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0811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EF1D4-0F0D-44D4-BE2E-1BE3CA1701F1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FFCC6-DC1E-4A40-AF7A-08A0D8C32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51341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EF1D4-0F0D-44D4-BE2E-1BE3CA1701F1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FFCC6-DC1E-4A40-AF7A-08A0D8C32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399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EF1D4-0F0D-44D4-BE2E-1BE3CA1701F1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FFCC6-DC1E-4A40-AF7A-08A0D8C32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957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EF1D4-0F0D-44D4-BE2E-1BE3CA1701F1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FFCC6-DC1E-4A40-AF7A-08A0D8C32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10206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EF1D4-0F0D-44D4-BE2E-1BE3CA1701F1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FFCC6-DC1E-4A40-AF7A-08A0D8C32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5043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EF1D4-0F0D-44D4-BE2E-1BE3CA1701F1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FFCC6-DC1E-4A40-AF7A-08A0D8C32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04962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EF1D4-0F0D-44D4-BE2E-1BE3CA1701F1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FFCC6-DC1E-4A40-AF7A-08A0D8C32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46642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EF1D4-0F0D-44D4-BE2E-1BE3CA1701F1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FFCC6-DC1E-4A40-AF7A-08A0D8C32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98821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6EF1D4-0F0D-44D4-BE2E-1BE3CA1701F1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BFFCC6-DC1E-4A40-AF7A-08A0D8C32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4958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EF1D4-0F0D-44D4-BE2E-1BE3CA1701F1}" type="datetimeFigureOut">
              <a:rPr lang="ru-RU" smtClean="0"/>
              <a:t>06.04.2016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BFFCC6-DC1E-4A40-AF7A-08A0D8C325E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90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1600" y="4221088"/>
            <a:ext cx="7772400" cy="2259682"/>
          </a:xfrm>
        </p:spPr>
        <p:txBody>
          <a:bodyPr>
            <a:normAutofit fontScale="90000"/>
          </a:bodyPr>
          <a:lstStyle/>
          <a:p>
            <a:r>
              <a:rPr lang="ru-RU" sz="4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Александр </a:t>
            </a:r>
            <a:r>
              <a:rPr lang="ru-RU" sz="4800" b="1" i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Трифонович</a:t>
            </a:r>
            <a:r>
              <a:rPr lang="ru-RU" sz="4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8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ru-RU" sz="4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вардовский </a:t>
            </a:r>
            <a:br>
              <a:rPr lang="ru-RU" sz="4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8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«Рассказ танкиста»</a:t>
            </a:r>
            <a:endParaRPr lang="ru-RU" sz="48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979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"/>
            <a:ext cx="649485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644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6690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задание:</a:t>
            </a:r>
            <a:b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наизусть 2 часть стихотворения</a:t>
            </a:r>
            <a:endParaRPr lang="ru-RU" sz="36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121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76672"/>
            <a:ext cx="7992888" cy="2259682"/>
          </a:xfrm>
        </p:spPr>
        <p:txBody>
          <a:bodyPr>
            <a:normAutofit/>
          </a:bodyPr>
          <a:lstStyle/>
          <a:p>
            <a:r>
              <a:rPr lang="ru-RU" sz="40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общего на всех этих картинах?</a:t>
            </a:r>
            <a:endParaRPr lang="ru-RU" sz="40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1141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-16977"/>
            <a:ext cx="9111417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11414" cy="68410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9256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ассоциации возникают у вас со словом «война»?</a:t>
            </a:r>
            <a:endParaRPr lang="ru-RU" sz="4000" b="1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7508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836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5661248"/>
            <a:ext cx="49239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i="1" dirty="0" smtClean="0"/>
              <a:t>«Рассказ танкиста»</a:t>
            </a:r>
            <a:endParaRPr lang="ru-RU" sz="4000" b="1" i="1" dirty="0"/>
          </a:p>
        </p:txBody>
      </p:sp>
    </p:spTree>
    <p:extLst>
      <p:ext uri="{BB962C8B-B14F-4D97-AF65-F5344CB8AC3E}">
        <p14:creationId xmlns:p14="http://schemas.microsoft.com/office/powerpoint/2010/main" val="3562489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404664"/>
            <a:ext cx="8640960" cy="5040560"/>
          </a:xfrm>
        </p:spPr>
        <p:txBody>
          <a:bodyPr>
            <a:normAutofit/>
          </a:bodyPr>
          <a:lstStyle/>
          <a:p>
            <a:pPr algn="just"/>
            <a:r>
              <a:rPr lang="ru-RU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1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Какие чувства вызвало у вас стихотворение?</a:t>
            </a:r>
            <a:br>
              <a:rPr lang="ru-RU" sz="31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-Зачем в начале произведения автор описывает мальчишек прифронтовых городов? </a:t>
            </a:r>
            <a:br>
              <a:rPr lang="ru-RU" sz="31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Кто главный герой стихотворения?</a:t>
            </a:r>
            <a:br>
              <a:rPr lang="ru-RU" sz="31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 вы можете его охарактеризовать?</a:t>
            </a:r>
            <a:br>
              <a:rPr lang="ru-RU" sz="31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Разделите стихотворение на 3 части, озаглавьте</a:t>
            </a:r>
            <a:br>
              <a:rPr lang="ru-RU" sz="31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Работа с литературными приёмами: найдите повтор и сравнение</a:t>
            </a:r>
            <a:endParaRPr lang="ru-RU" sz="31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6595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Почему нам нужно помнить о войне?</a:t>
            </a:r>
            <a:endParaRPr lang="ru-RU" sz="36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93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работа</a:t>
            </a:r>
            <a:b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«Памятник неизвестному танкисту»</a:t>
            </a:r>
            <a:endParaRPr lang="ru-RU" sz="3200" b="1" i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2776"/>
            <a:ext cx="8496944" cy="5328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0109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9343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44</Words>
  <Application>Microsoft Office PowerPoint</Application>
  <PresentationFormat>Экран (4:3)</PresentationFormat>
  <Paragraphs>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Александр Трифонович Твардовский  «Рассказ танкиста»</vt:lpstr>
      <vt:lpstr>Что общего на всех этих картинах?</vt:lpstr>
      <vt:lpstr>Какие ассоциации возникают у вас со словом «война»?</vt:lpstr>
      <vt:lpstr>Презентация PowerPoint</vt:lpstr>
      <vt:lpstr>Презентация PowerPoint</vt:lpstr>
      <vt:lpstr>-Какие чувства вызвало у вас стихотворение? -Зачем в начале произведения автор описывает мальчишек прифронтовых городов?  - Кто главный герой стихотворения? - Как вы можете его охарактеризовать? - Разделите стихотворение на 3 части, озаглавьте - Работа с литературными приёмами: найдите повтор и сравнение</vt:lpstr>
      <vt:lpstr>Почему нам нужно помнить о войне?</vt:lpstr>
      <vt:lpstr>Творческая работа  «Памятник неизвестному танкисту»</vt:lpstr>
      <vt:lpstr>Презентация PowerPoint</vt:lpstr>
      <vt:lpstr>Презентация PowerPoint</vt:lpstr>
      <vt:lpstr>Презентация PowerPoint</vt:lpstr>
      <vt:lpstr>Домашнее задание:  наизусть 2 часть стихотворения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Александр Трифонович Твардовский  «Рассказ танкиста»</dc:title>
  <dc:creator>1</dc:creator>
  <cp:lastModifiedBy>1</cp:lastModifiedBy>
  <cp:revision>4</cp:revision>
  <dcterms:created xsi:type="dcterms:W3CDTF">2016-04-06T14:34:25Z</dcterms:created>
  <dcterms:modified xsi:type="dcterms:W3CDTF">2016-04-06T15:20:16Z</dcterms:modified>
</cp:coreProperties>
</file>