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9E875A-4E9B-419F-970B-C86595FD8B01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EBBCC26-7126-4574-8003-7FB8D741E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875A-4E9B-419F-970B-C86595FD8B01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CC26-7126-4574-8003-7FB8D741E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875A-4E9B-419F-970B-C86595FD8B01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CC26-7126-4574-8003-7FB8D741E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9E875A-4E9B-419F-970B-C86595FD8B01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BBCC26-7126-4574-8003-7FB8D741EC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9E875A-4E9B-419F-970B-C86595FD8B01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EBBCC26-7126-4574-8003-7FB8D741E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875A-4E9B-419F-970B-C86595FD8B01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CC26-7126-4574-8003-7FB8D741EC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875A-4E9B-419F-970B-C86595FD8B01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CC26-7126-4574-8003-7FB8D741EC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9E875A-4E9B-419F-970B-C86595FD8B01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BBCC26-7126-4574-8003-7FB8D741EC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E875A-4E9B-419F-970B-C86595FD8B01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BBCC26-7126-4574-8003-7FB8D741E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9E875A-4E9B-419F-970B-C86595FD8B01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EBBCC26-7126-4574-8003-7FB8D741EC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9E875A-4E9B-419F-970B-C86595FD8B01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EBBCC26-7126-4574-8003-7FB8D741EC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9E875A-4E9B-419F-970B-C86595FD8B01}" type="datetimeFigureOut">
              <a:rPr lang="ru-RU" smtClean="0"/>
              <a:pPr/>
              <a:t>28.04.2014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EBBCC26-7126-4574-8003-7FB8D741EC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9888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dirty="0" smtClean="0">
                <a:solidFill>
                  <a:schemeClr val="accent2">
                    <a:lumMod val="75000"/>
                  </a:schemeClr>
                </a:solidFill>
              </a:rPr>
              <a:t>Труд  в жизни челове</a:t>
            </a:r>
            <a:r>
              <a:rPr lang="ru-RU" sz="7300" dirty="0" smtClean="0">
                <a:solidFill>
                  <a:schemeClr val="accent2">
                    <a:lumMod val="75000"/>
                  </a:schemeClr>
                </a:solidFill>
              </a:rPr>
              <a:t>ка</a:t>
            </a:r>
            <a:endParaRPr lang="ru-RU" sz="73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717032"/>
            <a:ext cx="2088232" cy="86409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Презентацию подготовил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Линник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Андрей 2 В класс школа 2006 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3556" name="Picture 4" descr="http://www.travuscka.ru/wp-content/uploads/tru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916832"/>
            <a:ext cx="6696744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892480" cy="63567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Какой труд делает человек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908720"/>
            <a:ext cx="3657600" cy="1584176"/>
          </a:xfrm>
        </p:spPr>
        <p:txBody>
          <a:bodyPr/>
          <a:lstStyle/>
          <a:p>
            <a:r>
              <a:rPr lang="ru-RU" dirty="0" smtClean="0"/>
              <a:t>Труд ученика состоит из занятий в школе и подготовки уроков дома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343400" y="908720"/>
            <a:ext cx="3657600" cy="1584176"/>
          </a:xfrm>
        </p:spPr>
        <p:txBody>
          <a:bodyPr/>
          <a:lstStyle/>
          <a:p>
            <a:r>
              <a:rPr lang="ru-RU" sz="1800" dirty="0" smtClean="0"/>
              <a:t>Благодаря труду учителя мы становимся умнее, с каждым днем узнаём все больше и больше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6628" name="Picture 4" descr="http://school-chehov3.ucoz.ru/ucheni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92897"/>
            <a:ext cx="3672408" cy="3816424"/>
          </a:xfrm>
          <a:prstGeom prst="rect">
            <a:avLst/>
          </a:prstGeom>
          <a:noFill/>
        </p:spPr>
      </p:pic>
      <p:pic>
        <p:nvPicPr>
          <p:cNvPr id="26630" name="Picture 6" descr="http://alligater.org/images_4/teacher1-1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420888"/>
            <a:ext cx="3816424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70767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Интересный труд человека 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980728"/>
            <a:ext cx="3657600" cy="1440160"/>
          </a:xfrm>
        </p:spPr>
        <p:txBody>
          <a:bodyPr/>
          <a:lstStyle/>
          <a:p>
            <a:r>
              <a:rPr lang="ru-RU" dirty="0" smtClean="0"/>
              <a:t>Труд художника очень интересен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smtClean="0"/>
              <a:t>Он рисует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343400" y="980728"/>
            <a:ext cx="3657600" cy="1440160"/>
          </a:xfrm>
        </p:spPr>
        <p:txBody>
          <a:bodyPr/>
          <a:lstStyle/>
          <a:p>
            <a:r>
              <a:rPr lang="ru-RU" dirty="0" smtClean="0"/>
              <a:t>Труд поэта тоже интересен</a:t>
            </a:r>
            <a:r>
              <a:rPr lang="en-US" dirty="0" smtClean="0"/>
              <a:t>.</a:t>
            </a:r>
            <a:r>
              <a:rPr lang="ru-RU" dirty="0" smtClean="0"/>
              <a:t> Он сочиняет стихи </a:t>
            </a:r>
            <a:endParaRPr lang="ru-RU" dirty="0"/>
          </a:p>
        </p:txBody>
      </p:sp>
      <p:pic>
        <p:nvPicPr>
          <p:cNvPr id="27650" name="Picture 2" descr="http://knap.ucoz.ru/_si/0/8073931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20888"/>
            <a:ext cx="3816424" cy="3816423"/>
          </a:xfrm>
          <a:prstGeom prst="rect">
            <a:avLst/>
          </a:prstGeom>
          <a:noFill/>
        </p:spPr>
      </p:pic>
      <p:pic>
        <p:nvPicPr>
          <p:cNvPr id="27652" name="Picture 4" descr="http://1.bp.blogspot.com/-gUse5Pi0hOM/Ue_qK3zoiFI/AAAAAAAABoI/bT141Hx4XvE/s1600/%D0%9F%D0%BE%D1%8D%D1%82%D0%B8%D0%BA%D0%B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492896"/>
            <a:ext cx="3706366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851694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chemeClr val="accent2">
                    <a:lumMod val="50000"/>
                  </a:schemeClr>
                </a:solidFill>
              </a:rPr>
              <a:t>Сладкий труд человек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а 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1052736"/>
            <a:ext cx="3657600" cy="1440160"/>
          </a:xfrm>
        </p:spPr>
        <p:txBody>
          <a:bodyPr/>
          <a:lstStyle/>
          <a:p>
            <a:r>
              <a:rPr lang="ru-RU" dirty="0" smtClean="0"/>
              <a:t>Труд повара состоит в приготовлении разнообразных блюд.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343400" y="1052736"/>
            <a:ext cx="3657600" cy="1296144"/>
          </a:xfrm>
        </p:spPr>
        <p:txBody>
          <a:bodyPr/>
          <a:lstStyle/>
          <a:p>
            <a:r>
              <a:rPr lang="ru-RU" dirty="0" smtClean="0"/>
              <a:t>Труд кондитера состоит в приготовлении сладких конфет и </a:t>
            </a:r>
            <a:r>
              <a:rPr lang="ru-RU" dirty="0" err="1" smtClean="0"/>
              <a:t>тортиков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8674" name="Picture 2" descr="http://3.bp.blogspot.com/-AtGqGmhfnbs/UYkEwaahYiI/AAAAAAAAAFw/wU4_74x3gnQ/s1600/%D0%BF%D0%BE%D0%B2%D0%B0%D1%80+%D0%B8+%D1%81%D0%B2%D0%B8%D0%B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20889"/>
            <a:ext cx="4032448" cy="4104456"/>
          </a:xfrm>
          <a:prstGeom prst="rect">
            <a:avLst/>
          </a:prstGeom>
          <a:noFill/>
        </p:spPr>
      </p:pic>
      <p:pic>
        <p:nvPicPr>
          <p:cNvPr id="28676" name="Picture 4" descr="http://www.world-art.ru/animation/img/8000/7475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420888"/>
            <a:ext cx="3672408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Отважный и мужественный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труд человека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457200" y="1412776"/>
            <a:ext cx="3754760" cy="792088"/>
          </a:xfrm>
        </p:spPr>
        <p:txBody>
          <a:bodyPr/>
          <a:lstStyle/>
          <a:p>
            <a:r>
              <a:rPr lang="ru-RU" dirty="0" smtClean="0"/>
              <a:t>Труд пожарника </a:t>
            </a:r>
          </a:p>
          <a:p>
            <a:r>
              <a:rPr lang="ru-RU" dirty="0" smtClean="0"/>
              <a:t>Состоит в тушения пожара.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343400" y="1412776"/>
            <a:ext cx="3612976" cy="936104"/>
          </a:xfrm>
        </p:spPr>
        <p:txBody>
          <a:bodyPr/>
          <a:lstStyle/>
          <a:p>
            <a:r>
              <a:rPr lang="ru-RU" dirty="0" smtClean="0"/>
              <a:t>Труд врача  состоит в спасении и лечении людей </a:t>
            </a:r>
            <a:endParaRPr lang="ru-RU" dirty="0"/>
          </a:p>
        </p:txBody>
      </p:sp>
      <p:pic>
        <p:nvPicPr>
          <p:cNvPr id="29698" name="Picture 2" descr="http://cars.clan.su/ToysPages2/mat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7044" y="2276872"/>
            <a:ext cx="1942907" cy="2016224"/>
          </a:xfrm>
          <a:prstGeom prst="rect">
            <a:avLst/>
          </a:prstGeom>
          <a:noFill/>
        </p:spPr>
      </p:pic>
      <p:pic>
        <p:nvPicPr>
          <p:cNvPr id="29702" name="Picture 6" descr="http://mkdoypokrovckoe.ucoz.com/hasi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636912"/>
            <a:ext cx="2627784" cy="374441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75856" y="5661248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3"/>
                </a:solidFill>
              </a:rPr>
              <a:t>01</a:t>
            </a:r>
            <a:endParaRPr lang="ru-RU" sz="3600" dirty="0">
              <a:solidFill>
                <a:schemeClr val="accent3"/>
              </a:solidFill>
            </a:endParaRPr>
          </a:p>
        </p:txBody>
      </p:sp>
      <p:pic>
        <p:nvPicPr>
          <p:cNvPr id="29706" name="Picture 10" descr="http://ooho.ru/wp-content/uploads/2009/07/doctor-216x3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429000"/>
            <a:ext cx="2057400" cy="2857500"/>
          </a:xfrm>
          <a:prstGeom prst="rect">
            <a:avLst/>
          </a:prstGeom>
          <a:noFill/>
        </p:spPr>
      </p:pic>
      <p:pic>
        <p:nvPicPr>
          <p:cNvPr id="29708" name="Picture 12" descr="http://www.blockcomtrans.ru/upload/iblock/3a3/skoray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2564904"/>
            <a:ext cx="2898320" cy="2016223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236296" y="5661248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3"/>
                </a:solidFill>
              </a:rPr>
              <a:t>03</a:t>
            </a:r>
            <a:endParaRPr lang="ru-RU" sz="3600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Загадка </a:t>
            </a:r>
            <a:endParaRPr lang="ru-RU" sz="5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179512" y="1484784"/>
            <a:ext cx="8496944" cy="3528392"/>
          </a:xfrm>
        </p:spPr>
        <p:txBody>
          <a:bodyPr/>
          <a:lstStyle/>
          <a:p>
            <a:r>
              <a:rPr lang="ru-RU" sz="5400" dirty="0" smtClean="0"/>
              <a:t>Кто учит всех детей писать и читать,</a:t>
            </a:r>
            <a:br>
              <a:rPr lang="ru-RU" sz="5400" dirty="0" smtClean="0"/>
            </a:br>
            <a:r>
              <a:rPr lang="ru-RU" sz="5400" dirty="0" smtClean="0"/>
              <a:t>получать знания и многое узнавать</a:t>
            </a:r>
            <a:r>
              <a:rPr lang="en-US" sz="5400" dirty="0" smtClean="0"/>
              <a:t>.</a:t>
            </a:r>
            <a:endParaRPr lang="ru-RU" sz="5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gmnndm.my1.ru/_si/0/134943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523999"/>
            <a:ext cx="4038600" cy="5334001"/>
          </a:xfrm>
          <a:prstGeom prst="rect">
            <a:avLst/>
          </a:prstGeom>
          <a:noFill/>
        </p:spPr>
      </p:pic>
      <p:pic>
        <p:nvPicPr>
          <p:cNvPr id="30724" name="Picture 4" descr="http://2.bp.blogspot.com/_JHklTiXb3O8/TIr3pc_UreI/AAAAAAAADKU/xMTrokCKuQg/s1600/untitled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2420888"/>
            <a:ext cx="3728839" cy="41148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63688" y="332656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Отгадка на загадку 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102</TotalTime>
  <Words>115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Труд  в жизни человека</vt:lpstr>
      <vt:lpstr>Какой труд делает человек?</vt:lpstr>
      <vt:lpstr>Интересный труд человека </vt:lpstr>
      <vt:lpstr>Сладкий труд человека </vt:lpstr>
      <vt:lpstr>Отважный и мужественный  труд человека </vt:lpstr>
      <vt:lpstr>Загадка 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Труд  в жизни человека</dc:title>
  <dc:creator>Admin</dc:creator>
  <cp:lastModifiedBy>Admin</cp:lastModifiedBy>
  <cp:revision>25</cp:revision>
  <dcterms:created xsi:type="dcterms:W3CDTF">2014-04-28T09:44:54Z</dcterms:created>
  <dcterms:modified xsi:type="dcterms:W3CDTF">2014-04-28T17:32:25Z</dcterms:modified>
</cp:coreProperties>
</file>