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Override12.xml" ContentType="application/vnd.openxmlformats-officedocument.themeOverr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Override5.xml" ContentType="application/vnd.openxmlformats-officedocument.themeOverr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theme/themeOverride17.xml" ContentType="application/vnd.openxmlformats-officedocument.themeOverr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Override13.xml" ContentType="application/vnd.openxmlformats-officedocument.themeOverr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slideLayouts/slideLayout43.xml" ContentType="application/vnd.openxmlformats-officedocument.presentationml.slideLayout+xml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Default Extension="wav" ContentType="audio/wav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theme/themeOverride18.xml" ContentType="application/vnd.openxmlformats-officedocument.themeOverride+xml"/>
  <Override PartName="/ppt/theme/themeOverride16.xml" ContentType="application/vnd.openxmlformats-officedocument.themeOverr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theme/themeOverride9.xml" ContentType="application/vnd.openxmlformats-officedocument.themeOverride+xml"/>
  <Override PartName="/ppt/theme/themeOverride14.xml" ContentType="application/vnd.openxmlformats-officedocument.themeOverr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Override7.xml" ContentType="application/vnd.openxmlformats-officedocument.themeOverr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Override10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wmf" ContentType="image/x-wmf"/>
  <Override PartName="/ppt/theme/themeOverride3.xml" ContentType="application/vnd.openxmlformats-officedocument.themeOverr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Override15.xml" ContentType="application/vnd.openxmlformats-officedocument.themeOverr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theme/themeOverride8.xml" ContentType="application/vnd.openxmlformats-officedocument.themeOverride+xml"/>
  <Override PartName="/ppt/theme/themeOverride11.xml" ContentType="application/vnd.openxmlformats-officedocument.themeOverr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  <p:sldMasterId id="2147483650" r:id="rId3"/>
    <p:sldMasterId id="2147483652" r:id="rId4"/>
  </p:sldMasterIdLst>
  <p:sldIdLst>
    <p:sldId id="261" r:id="rId5"/>
    <p:sldId id="316" r:id="rId6"/>
    <p:sldId id="264" r:id="rId7"/>
    <p:sldId id="265" r:id="rId8"/>
    <p:sldId id="262" r:id="rId9"/>
    <p:sldId id="263" r:id="rId10"/>
    <p:sldId id="267" r:id="rId11"/>
    <p:sldId id="268" r:id="rId12"/>
    <p:sldId id="269" r:id="rId13"/>
    <p:sldId id="318" r:id="rId14"/>
    <p:sldId id="270" r:id="rId15"/>
    <p:sldId id="271" r:id="rId16"/>
    <p:sldId id="321" r:id="rId17"/>
    <p:sldId id="272" r:id="rId18"/>
    <p:sldId id="273" r:id="rId19"/>
    <p:sldId id="274" r:id="rId20"/>
    <p:sldId id="275" r:id="rId21"/>
    <p:sldId id="276" r:id="rId22"/>
    <p:sldId id="322" r:id="rId23"/>
    <p:sldId id="278" r:id="rId24"/>
    <p:sldId id="277" r:id="rId25"/>
    <p:sldId id="280" r:id="rId26"/>
    <p:sldId id="284" r:id="rId27"/>
    <p:sldId id="283" r:id="rId28"/>
    <p:sldId id="286" r:id="rId29"/>
    <p:sldId id="287" r:id="rId30"/>
    <p:sldId id="285" r:id="rId31"/>
    <p:sldId id="282" r:id="rId32"/>
    <p:sldId id="281" r:id="rId33"/>
    <p:sldId id="288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9" r:id="rId60"/>
    <p:sldId id="320" r:id="rId6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9900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007A72-F6FD-4FD9-9C65-0D30EFFA16F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27756E-EDC2-47A1-870E-87916B2047C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370E18-7A9D-437D-9582-D7345EDAC6E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79D0733-CD8B-49B3-B270-0C36E41C1C3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0C620C-B025-47ED-9838-CF7B13DA191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936973-8411-4C1C-A6EB-EF0E0D35045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DB9FB0-4CFE-4036-BD57-B3062A4DA24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B49995-7B5F-49E5-958D-35AC0BEB612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A241D0-368B-40DA-9F76-B3D9C1D7A9C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CEF566-CF99-446B-980E-08F97238336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49AFD1-3D46-4E13-987E-FE22F74D621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FC06F2-FAF7-47A0-8ED3-D4EFB9B2667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4929DD-4B05-46FB-B1CD-8EA7A23A079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E719C1-90EB-4B24-A0F3-F0C3431EE75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F009D9-91A0-4860-A77E-D19FEB3D501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3B63DA-76A8-441E-90E8-8E366251E04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2CD6D33-983F-4C86-B14A-87B6355A124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874" name="Group 2"/>
          <p:cNvGrpSpPr>
            <a:grpSpLocks/>
          </p:cNvGrpSpPr>
          <p:nvPr/>
        </p:nvGrpSpPr>
        <p:grpSpPr bwMode="auto">
          <a:xfrm>
            <a:off x="-295275" y="557213"/>
            <a:ext cx="9437688" cy="6632575"/>
            <a:chOff x="-186" y="351"/>
            <a:chExt cx="5945" cy="4178"/>
          </a:xfrm>
        </p:grpSpPr>
        <p:grpSp>
          <p:nvGrpSpPr>
            <p:cNvPr id="79875" name="Group 3"/>
            <p:cNvGrpSpPr>
              <a:grpSpLocks/>
            </p:cNvGrpSpPr>
            <p:nvPr/>
          </p:nvGrpSpPr>
          <p:grpSpPr bwMode="auto">
            <a:xfrm>
              <a:off x="-186" y="351"/>
              <a:ext cx="4316" cy="4178"/>
              <a:chOff x="-186" y="351"/>
              <a:chExt cx="4316" cy="4178"/>
            </a:xfrm>
          </p:grpSpPr>
          <p:grpSp>
            <p:nvGrpSpPr>
              <p:cNvPr id="79876" name="Group 4"/>
              <p:cNvGrpSpPr>
                <a:grpSpLocks/>
              </p:cNvGrpSpPr>
              <p:nvPr/>
            </p:nvGrpSpPr>
            <p:grpSpPr bwMode="auto">
              <a:xfrm>
                <a:off x="-186" y="351"/>
                <a:ext cx="4316" cy="4178"/>
                <a:chOff x="-186" y="351"/>
                <a:chExt cx="4316" cy="4178"/>
              </a:xfrm>
            </p:grpSpPr>
            <p:sp>
              <p:nvSpPr>
                <p:cNvPr id="79877" name="AutoShape 5"/>
                <p:cNvSpPr>
                  <a:spLocks noChangeArrowheads="1"/>
                </p:cNvSpPr>
                <p:nvPr/>
              </p:nvSpPr>
              <p:spPr bwMode="auto">
                <a:xfrm rot="12360000">
                  <a:off x="-186" y="351"/>
                  <a:ext cx="4316" cy="4178"/>
                </a:xfrm>
                <a:prstGeom prst="diamond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9878" name="AutoShape 6" descr="Denim"/>
                <p:cNvSpPr>
                  <a:spLocks noChangeArrowheads="1"/>
                </p:cNvSpPr>
                <p:nvPr/>
              </p:nvSpPr>
              <p:spPr bwMode="auto">
                <a:xfrm rot="12360000">
                  <a:off x="694" y="1203"/>
                  <a:ext cx="2556" cy="2474"/>
                </a:xfrm>
                <a:prstGeom prst="diamond">
                  <a:avLst/>
                </a:pr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9879" name="Rectangle 7"/>
                <p:cNvSpPr>
                  <a:spLocks noChangeArrowheads="1"/>
                </p:cNvSpPr>
                <p:nvPr/>
              </p:nvSpPr>
              <p:spPr bwMode="auto">
                <a:xfrm rot="12360000">
                  <a:off x="2249" y="2499"/>
                  <a:ext cx="649" cy="280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2075" tIns="46038" rIns="92075" bIns="46038" anchor="ctr"/>
                <a:lstStyle/>
                <a:p>
                  <a:pPr eaLnBrk="0" hangingPunct="0">
                    <a:spcBef>
                      <a:spcPct val="50000"/>
                    </a:spcBef>
                  </a:pPr>
                  <a:endParaRPr kumimoji="1" lang="ru-RU" sz="2400">
                    <a:latin typeface="Times New Roman" pitchFamily="18" charset="0"/>
                  </a:endParaRPr>
                </a:p>
              </p:txBody>
            </p:sp>
            <p:sp>
              <p:nvSpPr>
                <p:cNvPr id="79880" name="Oval 8"/>
                <p:cNvSpPr>
                  <a:spLocks noChangeArrowheads="1"/>
                </p:cNvSpPr>
                <p:nvPr/>
              </p:nvSpPr>
              <p:spPr bwMode="auto">
                <a:xfrm rot="12360000">
                  <a:off x="1292" y="2567"/>
                  <a:ext cx="570" cy="528"/>
                </a:xfrm>
                <a:prstGeom prst="ellipse">
                  <a:avLst/>
                </a:prstGeom>
                <a:solidFill>
                  <a:schemeClr val="accent1">
                    <a:alpha val="50000"/>
                  </a:schemeClr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lIns="92075" tIns="46038" rIns="92075" bIns="46038" anchor="ctr"/>
                <a:lstStyle/>
                <a:p>
                  <a:pPr eaLnBrk="0" hangingPunct="0">
                    <a:spcBef>
                      <a:spcPct val="50000"/>
                    </a:spcBef>
                  </a:pPr>
                  <a:endParaRPr kumimoji="1" lang="ru-RU" sz="2400">
                    <a:latin typeface="Times New Roman" pitchFamily="18" charset="0"/>
                  </a:endParaRPr>
                </a:p>
              </p:txBody>
            </p:sp>
            <p:sp>
              <p:nvSpPr>
                <p:cNvPr id="79881" name="Rectangle 9"/>
                <p:cNvSpPr>
                  <a:spLocks noChangeArrowheads="1"/>
                </p:cNvSpPr>
                <p:nvPr/>
              </p:nvSpPr>
              <p:spPr bwMode="auto">
                <a:xfrm rot="12360000">
                  <a:off x="2373" y="2047"/>
                  <a:ext cx="446" cy="81"/>
                </a:xfrm>
                <a:prstGeom prst="rect">
                  <a:avLst/>
                </a:prstGeom>
                <a:solidFill>
                  <a:schemeClr val="accent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2075" tIns="46038" rIns="92075" bIns="46038" anchor="ctr"/>
                <a:lstStyle/>
                <a:p>
                  <a:pPr eaLnBrk="0" hangingPunct="0">
                    <a:spcBef>
                      <a:spcPct val="50000"/>
                    </a:spcBef>
                  </a:pPr>
                  <a:endParaRPr kumimoji="1" lang="ru-RU" sz="2400">
                    <a:latin typeface="Times New Roman" pitchFamily="18" charset="0"/>
                  </a:endParaRPr>
                </a:p>
              </p:txBody>
            </p:sp>
            <p:sp>
              <p:nvSpPr>
                <p:cNvPr id="79882" name="Rectangle 10"/>
                <p:cNvSpPr>
                  <a:spLocks noChangeArrowheads="1"/>
                </p:cNvSpPr>
                <p:nvPr/>
              </p:nvSpPr>
              <p:spPr bwMode="auto">
                <a:xfrm rot="12360000">
                  <a:off x="1927" y="3071"/>
                  <a:ext cx="445" cy="82"/>
                </a:xfrm>
                <a:prstGeom prst="rect">
                  <a:avLst/>
                </a:prstGeom>
                <a:solidFill>
                  <a:schemeClr val="accent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2075" tIns="46038" rIns="92075" bIns="46038" anchor="ctr"/>
                <a:lstStyle/>
                <a:p>
                  <a:pPr eaLnBrk="0" hangingPunct="0">
                    <a:spcBef>
                      <a:spcPct val="50000"/>
                    </a:spcBef>
                  </a:pPr>
                  <a:endParaRPr kumimoji="1" lang="ru-RU" sz="2400">
                    <a:latin typeface="Times New Roman" pitchFamily="18" charset="0"/>
                  </a:endParaRPr>
                </a:p>
              </p:txBody>
            </p:sp>
            <p:sp>
              <p:nvSpPr>
                <p:cNvPr id="79883" name="Arc 11"/>
                <p:cNvSpPr>
                  <a:spLocks/>
                </p:cNvSpPr>
                <p:nvPr/>
              </p:nvSpPr>
              <p:spPr bwMode="auto">
                <a:xfrm rot="10485000">
                  <a:off x="1263" y="2240"/>
                  <a:ext cx="723" cy="856"/>
                </a:xfrm>
                <a:custGeom>
                  <a:avLst/>
                  <a:gdLst>
                    <a:gd name="G0" fmla="+- 21518 0 0"/>
                    <a:gd name="G1" fmla="+- 2258 0 0"/>
                    <a:gd name="G2" fmla="+- 21600 0 0"/>
                    <a:gd name="T0" fmla="*/ 43000 w 43118"/>
                    <a:gd name="T1" fmla="*/ 0 h 23858"/>
                    <a:gd name="T2" fmla="*/ 0 w 43118"/>
                    <a:gd name="T3" fmla="*/ 4141 h 23858"/>
                    <a:gd name="T4" fmla="*/ 21518 w 43118"/>
                    <a:gd name="T5" fmla="*/ 2258 h 238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3118" h="23858" fill="none" extrusionOk="0">
                      <a:moveTo>
                        <a:pt x="42999" y="0"/>
                      </a:moveTo>
                      <a:cubicBezTo>
                        <a:pt x="43078" y="750"/>
                        <a:pt x="43118" y="1503"/>
                        <a:pt x="43118" y="2258"/>
                      </a:cubicBezTo>
                      <a:cubicBezTo>
                        <a:pt x="43118" y="14187"/>
                        <a:pt x="33447" y="23858"/>
                        <a:pt x="21518" y="23858"/>
                      </a:cubicBezTo>
                      <a:cubicBezTo>
                        <a:pt x="10318" y="23858"/>
                        <a:pt x="976" y="15297"/>
                        <a:pt x="0" y="4140"/>
                      </a:cubicBezTo>
                    </a:path>
                    <a:path w="43118" h="23858" stroke="0" extrusionOk="0">
                      <a:moveTo>
                        <a:pt x="42999" y="0"/>
                      </a:moveTo>
                      <a:cubicBezTo>
                        <a:pt x="43078" y="750"/>
                        <a:pt x="43118" y="1503"/>
                        <a:pt x="43118" y="2258"/>
                      </a:cubicBezTo>
                      <a:cubicBezTo>
                        <a:pt x="43118" y="14187"/>
                        <a:pt x="33447" y="23858"/>
                        <a:pt x="21518" y="23858"/>
                      </a:cubicBezTo>
                      <a:cubicBezTo>
                        <a:pt x="10318" y="23858"/>
                        <a:pt x="976" y="15297"/>
                        <a:pt x="0" y="4140"/>
                      </a:cubicBezTo>
                      <a:lnTo>
                        <a:pt x="21518" y="2258"/>
                      </a:lnTo>
                      <a:close/>
                    </a:path>
                  </a:pathLst>
                </a:custGeom>
                <a:solidFill>
                  <a:schemeClr val="folHlink">
                    <a:alpha val="50000"/>
                  </a:schemeClr>
                </a:solidFill>
                <a:ln w="9525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9884" name="Freeform 12"/>
                <p:cNvSpPr>
                  <a:spLocks/>
                </p:cNvSpPr>
                <p:nvPr/>
              </p:nvSpPr>
              <p:spPr bwMode="auto">
                <a:xfrm>
                  <a:off x="1300" y="1374"/>
                  <a:ext cx="1035" cy="2007"/>
                </a:xfrm>
                <a:custGeom>
                  <a:avLst/>
                  <a:gdLst/>
                  <a:ahLst/>
                  <a:cxnLst>
                    <a:cxn ang="0">
                      <a:pos x="56" y="2006"/>
                    </a:cxn>
                    <a:cxn ang="0">
                      <a:pos x="0" y="1843"/>
                    </a:cxn>
                    <a:cxn ang="0">
                      <a:pos x="871" y="56"/>
                    </a:cxn>
                    <a:cxn ang="0">
                      <a:pos x="1034" y="0"/>
                    </a:cxn>
                    <a:cxn ang="0">
                      <a:pos x="56" y="2006"/>
                    </a:cxn>
                  </a:cxnLst>
                  <a:rect l="0" t="0" r="r" b="b"/>
                  <a:pathLst>
                    <a:path w="1035" h="2007">
                      <a:moveTo>
                        <a:pt x="56" y="2006"/>
                      </a:moveTo>
                      <a:lnTo>
                        <a:pt x="0" y="1843"/>
                      </a:lnTo>
                      <a:lnTo>
                        <a:pt x="871" y="56"/>
                      </a:lnTo>
                      <a:lnTo>
                        <a:pt x="1034" y="0"/>
                      </a:lnTo>
                      <a:lnTo>
                        <a:pt x="56" y="2006"/>
                      </a:lnTo>
                    </a:path>
                  </a:pathLst>
                </a:custGeom>
                <a:solidFill>
                  <a:schemeClr val="hlink">
                    <a:alpha val="50000"/>
                  </a:schemeClr>
                </a:solidFill>
                <a:ln w="9525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79885" name="Freeform 13"/>
              <p:cNvSpPr>
                <a:spLocks/>
              </p:cNvSpPr>
              <p:nvPr/>
            </p:nvSpPr>
            <p:spPr bwMode="auto">
              <a:xfrm>
                <a:off x="2448" y="1810"/>
                <a:ext cx="324" cy="231"/>
              </a:xfrm>
              <a:custGeom>
                <a:avLst/>
                <a:gdLst/>
                <a:ahLst/>
                <a:cxnLst>
                  <a:cxn ang="0">
                    <a:pos x="321" y="226"/>
                  </a:cxn>
                  <a:cxn ang="0">
                    <a:pos x="287" y="123"/>
                  </a:cxn>
                  <a:cxn ang="0">
                    <a:pos x="53" y="9"/>
                  </a:cxn>
                  <a:cxn ang="0">
                    <a:pos x="35" y="0"/>
                  </a:cxn>
                  <a:cxn ang="0">
                    <a:pos x="0" y="72"/>
                  </a:cxn>
                  <a:cxn ang="0">
                    <a:pos x="323" y="230"/>
                  </a:cxn>
                </a:cxnLst>
                <a:rect l="0" t="0" r="r" b="b"/>
                <a:pathLst>
                  <a:path w="324" h="231">
                    <a:moveTo>
                      <a:pt x="321" y="226"/>
                    </a:moveTo>
                    <a:lnTo>
                      <a:pt x="287" y="123"/>
                    </a:lnTo>
                    <a:lnTo>
                      <a:pt x="53" y="9"/>
                    </a:lnTo>
                    <a:lnTo>
                      <a:pt x="35" y="0"/>
                    </a:lnTo>
                    <a:lnTo>
                      <a:pt x="0" y="72"/>
                    </a:lnTo>
                    <a:lnTo>
                      <a:pt x="323" y="230"/>
                    </a:lnTo>
                  </a:path>
                </a:pathLst>
              </a:custGeom>
              <a:solidFill>
                <a:schemeClr val="accent1">
                  <a:alpha val="50000"/>
                </a:schemeClr>
              </a:solidFill>
              <a:ln w="9525">
                <a:noFill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79886" name="Rectangle 14"/>
            <p:cNvSpPr>
              <a:spLocks noChangeArrowheads="1"/>
            </p:cNvSpPr>
            <p:nvPr/>
          </p:nvSpPr>
          <p:spPr bwMode="auto">
            <a:xfrm>
              <a:off x="768" y="720"/>
              <a:ext cx="4991" cy="816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9887" name="Rectangle 15"/>
          <p:cNvSpPr>
            <a:spLocks noGrp="1" noChangeArrowheads="1"/>
          </p:cNvSpPr>
          <p:nvPr>
            <p:ph type="ctrTitle" sz="quarter"/>
          </p:nvPr>
        </p:nvSpPr>
        <p:spPr>
          <a:xfrm>
            <a:off x="1217613" y="1219200"/>
            <a:ext cx="7772400" cy="1143000"/>
          </a:xfrm>
        </p:spPr>
        <p:txBody>
          <a:bodyPr anchorCtr="0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9888" name="Rectangle 1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724400" y="2819400"/>
            <a:ext cx="4267200" cy="32004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79889" name="Rectangle 17"/>
          <p:cNvSpPr>
            <a:spLocks noGrp="1" noChangeArrowheads="1"/>
          </p:cNvSpPr>
          <p:nvPr>
            <p:ph type="dt" sz="quarter" idx="2"/>
          </p:nvPr>
        </p:nvSpPr>
        <p:spPr>
          <a:xfrm>
            <a:off x="152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9890" name="Rectangle 18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9891" name="Rectangle 1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86E2362-9845-4E55-8D4E-04CDBB5D042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FA47EA-1FF4-45D1-A893-892EF384F7E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8AF9DA-C12E-45EB-8A07-552F2BEFE03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954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578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A116B5-D65B-4096-BD3D-F212845A3AF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7FA135-E6E7-4917-AFDE-6AED1C080A6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B473D9-7E43-417A-8FCE-D455B09697D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FF9576-83CD-4383-B10B-00BBD2EF260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A68447-E483-42D9-BFD6-8B88464B7F1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5A991B-EFFA-48C0-B953-A0D4464212C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5BE9DB-DB8E-4402-9667-2E81856B63D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D47946-5AEB-4474-BBAA-69225668806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86600" y="228600"/>
            <a:ext cx="1981200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28600"/>
            <a:ext cx="579120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3B49AC-E7C3-48FC-8BC7-4397008C2B9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228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295400" y="1905000"/>
            <a:ext cx="77724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295400" y="4038600"/>
            <a:ext cx="77724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295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733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162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B0998D0-AA82-4BA7-B490-C0EEB5CCD18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228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295400" y="19050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257800" y="19050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257800" y="40386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1295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733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7162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1158B82-42A9-4C4F-8ED2-F207FE25A8D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228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95400" y="1905000"/>
            <a:ext cx="77724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5400" y="4038600"/>
            <a:ext cx="77724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295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733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162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EFCBA29-55EA-4673-A948-3AF96F9172E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228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295400" y="19050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57800" y="19050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295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733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162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FBDC6C7-4F0B-490A-997D-AFE9D35C809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8B0D40-E291-4FCA-93AE-BF6DC0E9A12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833D9A-2E05-4BD0-9EA4-E6C50E9E7B2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1DA58B-DD25-47EF-96DF-AEA55D3BBBD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B387DB-CFC1-4D22-A96A-899ABBFFD06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CABF9E-2E80-45DD-9220-B06BE30469A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B5344B-AEC8-491D-A87E-7514F825207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6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4B0629E-2CB2-4C97-88EA-5245E800CD4A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  <p:sldLayoutId id="214748370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409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409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BCBFD0C-4666-4C54-BCCA-A50B5F1885A4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702" r:id="rId12"/>
  </p:sldLayoutIdLst>
  <p:transition spd="slow">
    <p:split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ChangeArrowheads="1"/>
          </p:cNvSpPr>
          <p:nvPr/>
        </p:nvSpPr>
        <p:spPr bwMode="auto">
          <a:xfrm>
            <a:off x="762000" y="6400800"/>
            <a:ext cx="8380413" cy="455613"/>
          </a:xfrm>
          <a:prstGeom prst="rect">
            <a:avLst/>
          </a:prstGeom>
          <a:solidFill>
            <a:schemeClr val="accent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kumimoji="1" lang="ru-RU" sz="2400">
              <a:latin typeface="Times New Roman" pitchFamily="18" charset="0"/>
            </a:endParaRP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228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88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95400" y="19050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885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95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788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33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7885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62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pitchFamily="18" charset="0"/>
              </a:defRPr>
            </a:lvl1pPr>
          </a:lstStyle>
          <a:p>
            <a:fld id="{7D158C07-0DA9-42CA-BDF3-586379D2B855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78856" name="Group 8"/>
          <p:cNvGrpSpPr>
            <a:grpSpLocks/>
          </p:cNvGrpSpPr>
          <p:nvPr/>
        </p:nvGrpSpPr>
        <p:grpSpPr bwMode="auto">
          <a:xfrm>
            <a:off x="0" y="0"/>
            <a:ext cx="1066800" cy="6856413"/>
            <a:chOff x="0" y="0"/>
            <a:chExt cx="672" cy="4319"/>
          </a:xfrm>
        </p:grpSpPr>
        <p:grpSp>
          <p:nvGrpSpPr>
            <p:cNvPr id="78857" name="Group 9"/>
            <p:cNvGrpSpPr>
              <a:grpSpLocks/>
            </p:cNvGrpSpPr>
            <p:nvPr/>
          </p:nvGrpSpPr>
          <p:grpSpPr bwMode="auto">
            <a:xfrm>
              <a:off x="0" y="0"/>
              <a:ext cx="599" cy="4319"/>
              <a:chOff x="0" y="0"/>
              <a:chExt cx="599" cy="4319"/>
            </a:xfrm>
          </p:grpSpPr>
          <p:sp>
            <p:nvSpPr>
              <p:cNvPr id="78858" name="Rectangle 10" descr="Denim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6" cy="4319"/>
              </a:xfrm>
              <a:prstGeom prst="rect">
                <a:avLst/>
              </a:prstGeom>
              <a:blipFill dpi="0" rotWithShape="0">
                <a:blip r:embed="rId17" cstate="print"/>
                <a:srcRect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859" name="Rectangle 11"/>
              <p:cNvSpPr>
                <a:spLocks noChangeArrowheads="1"/>
              </p:cNvSpPr>
              <p:nvPr/>
            </p:nvSpPr>
            <p:spPr bwMode="auto">
              <a:xfrm>
                <a:off x="119" y="240"/>
                <a:ext cx="357" cy="2064"/>
              </a:xfrm>
              <a:prstGeom prst="rect">
                <a:avLst/>
              </a:prstGeom>
              <a:solidFill>
                <a:schemeClr val="accent2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860" name="Rectangle 12"/>
              <p:cNvSpPr>
                <a:spLocks noChangeArrowheads="1"/>
              </p:cNvSpPr>
              <p:nvPr/>
            </p:nvSpPr>
            <p:spPr bwMode="auto">
              <a:xfrm>
                <a:off x="0" y="960"/>
                <a:ext cx="476" cy="52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2075" tIns="46038" rIns="92075" bIns="46038" anchor="ctr"/>
              <a:lstStyle/>
              <a:p>
                <a:pPr eaLnBrk="0" hangingPunct="0">
                  <a:spcBef>
                    <a:spcPct val="50000"/>
                  </a:spcBef>
                </a:pPr>
                <a:endParaRPr kumimoji="1" lang="ru-RU" sz="2400">
                  <a:latin typeface="Times New Roman" pitchFamily="18" charset="0"/>
                </a:endParaRPr>
              </a:p>
            </p:txBody>
          </p:sp>
          <p:sp>
            <p:nvSpPr>
              <p:cNvPr id="78861" name="Rectangle 13"/>
              <p:cNvSpPr>
                <a:spLocks noChangeArrowheads="1"/>
              </p:cNvSpPr>
              <p:nvPr/>
            </p:nvSpPr>
            <p:spPr bwMode="auto">
              <a:xfrm>
                <a:off x="297" y="432"/>
                <a:ext cx="89" cy="3792"/>
              </a:xfrm>
              <a:prstGeom prst="rect">
                <a:avLst/>
              </a:prstGeom>
              <a:solidFill>
                <a:schemeClr val="hlink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862" name="Rectangle 14"/>
              <p:cNvSpPr>
                <a:spLocks noChangeArrowheads="1"/>
              </p:cNvSpPr>
              <p:nvPr/>
            </p:nvSpPr>
            <p:spPr bwMode="auto">
              <a:xfrm>
                <a:off x="0" y="3024"/>
                <a:ext cx="327" cy="96"/>
              </a:xfrm>
              <a:prstGeom prst="rect">
                <a:avLst/>
              </a:prstGeom>
              <a:solidFill>
                <a:schemeClr val="accent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2075" tIns="46038" rIns="92075" bIns="46038" anchor="ctr"/>
              <a:lstStyle/>
              <a:p>
                <a:pPr eaLnBrk="0" hangingPunct="0">
                  <a:spcBef>
                    <a:spcPct val="50000"/>
                  </a:spcBef>
                </a:pPr>
                <a:endParaRPr kumimoji="1" lang="ru-RU" sz="2400">
                  <a:latin typeface="Times New Roman" pitchFamily="18" charset="0"/>
                </a:endParaRPr>
              </a:p>
            </p:txBody>
          </p:sp>
          <p:sp>
            <p:nvSpPr>
              <p:cNvPr id="78863" name="Rectangle 15"/>
              <p:cNvSpPr>
                <a:spLocks noChangeArrowheads="1"/>
              </p:cNvSpPr>
              <p:nvPr/>
            </p:nvSpPr>
            <p:spPr bwMode="auto">
              <a:xfrm>
                <a:off x="0" y="3216"/>
                <a:ext cx="327" cy="96"/>
              </a:xfrm>
              <a:prstGeom prst="rect">
                <a:avLst/>
              </a:prstGeom>
              <a:solidFill>
                <a:schemeClr val="accent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2075" tIns="46038" rIns="92075" bIns="46038" anchor="ctr"/>
              <a:lstStyle/>
              <a:p>
                <a:pPr eaLnBrk="0" hangingPunct="0">
                  <a:spcBef>
                    <a:spcPct val="50000"/>
                  </a:spcBef>
                </a:pPr>
                <a:endParaRPr kumimoji="1" lang="ru-RU" sz="2400">
                  <a:latin typeface="Times New Roman" pitchFamily="18" charset="0"/>
                </a:endParaRPr>
              </a:p>
            </p:txBody>
          </p:sp>
          <p:sp>
            <p:nvSpPr>
              <p:cNvPr id="78864" name="Rectangle 16"/>
              <p:cNvSpPr>
                <a:spLocks noChangeArrowheads="1"/>
              </p:cNvSpPr>
              <p:nvPr/>
            </p:nvSpPr>
            <p:spPr bwMode="auto">
              <a:xfrm>
                <a:off x="0" y="3408"/>
                <a:ext cx="327" cy="96"/>
              </a:xfrm>
              <a:prstGeom prst="rect">
                <a:avLst/>
              </a:prstGeom>
              <a:solidFill>
                <a:schemeClr val="accent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2075" tIns="46038" rIns="92075" bIns="46038" anchor="ctr"/>
              <a:lstStyle/>
              <a:p>
                <a:pPr eaLnBrk="0" hangingPunct="0">
                  <a:spcBef>
                    <a:spcPct val="50000"/>
                  </a:spcBef>
                </a:pPr>
                <a:endParaRPr kumimoji="1" lang="ru-RU" sz="2400">
                  <a:latin typeface="Times New Roman" pitchFamily="18" charset="0"/>
                </a:endParaRPr>
              </a:p>
            </p:txBody>
          </p:sp>
          <p:sp>
            <p:nvSpPr>
              <p:cNvPr id="78865" name="Arc 17"/>
              <p:cNvSpPr>
                <a:spLocks/>
              </p:cNvSpPr>
              <p:nvPr/>
            </p:nvSpPr>
            <p:spPr bwMode="auto">
              <a:xfrm>
                <a:off x="474" y="2260"/>
                <a:ext cx="125" cy="1154"/>
              </a:xfrm>
              <a:custGeom>
                <a:avLst/>
                <a:gdLst>
                  <a:gd name="G0" fmla="+- 754 0 0"/>
                  <a:gd name="G1" fmla="+- 21600 0 0"/>
                  <a:gd name="G2" fmla="+- 21600 0 0"/>
                  <a:gd name="T0" fmla="*/ 0 w 22354"/>
                  <a:gd name="T1" fmla="*/ 13 h 43200"/>
                  <a:gd name="T2" fmla="*/ 754 w 22354"/>
                  <a:gd name="T3" fmla="*/ 43200 h 43200"/>
                  <a:gd name="T4" fmla="*/ 754 w 22354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354" h="43200" fill="none" extrusionOk="0">
                    <a:moveTo>
                      <a:pt x="0" y="13"/>
                    </a:moveTo>
                    <a:cubicBezTo>
                      <a:pt x="251" y="4"/>
                      <a:pt x="502" y="-1"/>
                      <a:pt x="754" y="0"/>
                    </a:cubicBezTo>
                    <a:cubicBezTo>
                      <a:pt x="12683" y="0"/>
                      <a:pt x="22354" y="9670"/>
                      <a:pt x="22354" y="21600"/>
                    </a:cubicBezTo>
                    <a:cubicBezTo>
                      <a:pt x="22354" y="33529"/>
                      <a:pt x="12683" y="43199"/>
                      <a:pt x="754" y="43200"/>
                    </a:cubicBezTo>
                  </a:path>
                  <a:path w="22354" h="43200" stroke="0" extrusionOk="0">
                    <a:moveTo>
                      <a:pt x="0" y="13"/>
                    </a:moveTo>
                    <a:cubicBezTo>
                      <a:pt x="251" y="4"/>
                      <a:pt x="502" y="-1"/>
                      <a:pt x="754" y="0"/>
                    </a:cubicBezTo>
                    <a:cubicBezTo>
                      <a:pt x="12683" y="0"/>
                      <a:pt x="22354" y="9670"/>
                      <a:pt x="22354" y="21600"/>
                    </a:cubicBezTo>
                    <a:cubicBezTo>
                      <a:pt x="22354" y="33529"/>
                      <a:pt x="12683" y="43199"/>
                      <a:pt x="754" y="43200"/>
                    </a:cubicBezTo>
                    <a:lnTo>
                      <a:pt x="754" y="21600"/>
                    </a:ln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 w="9525">
                <a:noFill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78866" name="Oval 18"/>
            <p:cNvSpPr>
              <a:spLocks noChangeArrowheads="1"/>
            </p:cNvSpPr>
            <p:nvPr/>
          </p:nvSpPr>
          <p:spPr bwMode="auto">
            <a:xfrm>
              <a:off x="0" y="672"/>
              <a:ext cx="672" cy="624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kumimoji="1" lang="ru-RU" sz="2400">
                <a:latin typeface="Times New Roman" pitchFamily="18" charset="0"/>
              </a:endParaRPr>
            </a:p>
          </p:txBody>
        </p:sp>
        <p:sp>
          <p:nvSpPr>
            <p:cNvPr id="78867" name="Rectangle 19"/>
            <p:cNvSpPr>
              <a:spLocks noChangeArrowheads="1"/>
            </p:cNvSpPr>
            <p:nvPr/>
          </p:nvSpPr>
          <p:spPr bwMode="auto">
            <a:xfrm>
              <a:off x="480" y="0"/>
              <a:ext cx="192" cy="43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8868" name="Rectangle 20"/>
          <p:cNvSpPr>
            <a:spLocks noChangeArrowheads="1"/>
          </p:cNvSpPr>
          <p:nvPr/>
        </p:nvSpPr>
        <p:spPr bwMode="auto">
          <a:xfrm>
            <a:off x="762000" y="1474788"/>
            <a:ext cx="8380413" cy="125412"/>
          </a:xfrm>
          <a:prstGeom prst="rect">
            <a:avLst/>
          </a:prstGeom>
          <a:solidFill>
            <a:schemeClr val="accent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kumimoji="1" lang="ru-RU" sz="2400">
              <a:latin typeface="Times New Roman" pitchFamily="18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1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96" r:id="rId12"/>
    <p:sldLayoutId id="2147483697" r:id="rId13"/>
    <p:sldLayoutId id="2147483698" r:id="rId14"/>
    <p:sldLayoutId id="2147483699" r:id="rId15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22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81923" name="Rectangle 3" descr="Narrow vertical"/>
            <p:cNvSpPr>
              <a:spLocks noChangeArrowheads="1"/>
            </p:cNvSpPr>
            <p:nvPr/>
          </p:nvSpPr>
          <p:spPr bwMode="auto">
            <a:xfrm>
              <a:off x="288" y="48"/>
              <a:ext cx="5184" cy="240"/>
            </a:xfrm>
            <a:prstGeom prst="rect">
              <a:avLst/>
            </a:prstGeom>
            <a:pattFill prst="narVert">
              <a:fgClr>
                <a:schemeClr val="folHlink"/>
              </a:fgClr>
              <a:bgClr>
                <a:schemeClr val="bg1"/>
              </a:bgClr>
            </a:patt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kumimoji="1" lang="ru-RU" sz="2400">
                <a:latin typeface="Times New Roman" pitchFamily="18" charset="0"/>
              </a:endParaRPr>
            </a:p>
          </p:txBody>
        </p:sp>
        <p:sp>
          <p:nvSpPr>
            <p:cNvPr id="81924" name="Rectangle 4" descr="Narrow horizontal"/>
            <p:cNvSpPr>
              <a:spLocks noChangeArrowheads="1"/>
            </p:cNvSpPr>
            <p:nvPr/>
          </p:nvSpPr>
          <p:spPr bwMode="auto">
            <a:xfrm>
              <a:off x="48" y="288"/>
              <a:ext cx="240" cy="3744"/>
            </a:xfrm>
            <a:prstGeom prst="rect">
              <a:avLst/>
            </a:prstGeom>
            <a:pattFill prst="narHorz">
              <a:fgClr>
                <a:schemeClr val="folHlink"/>
              </a:fgClr>
              <a:bgClr>
                <a:schemeClr val="bg1"/>
              </a:bgClr>
            </a:patt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kumimoji="1" lang="ru-RU" sz="2400">
                <a:latin typeface="Times New Roman" pitchFamily="18" charset="0"/>
              </a:endParaRPr>
            </a:p>
          </p:txBody>
        </p:sp>
        <p:sp>
          <p:nvSpPr>
            <p:cNvPr id="81925" name="Rectangle 5" descr="Narrow vertical"/>
            <p:cNvSpPr>
              <a:spLocks noChangeArrowheads="1"/>
            </p:cNvSpPr>
            <p:nvPr/>
          </p:nvSpPr>
          <p:spPr bwMode="auto">
            <a:xfrm>
              <a:off x="288" y="4032"/>
              <a:ext cx="5184" cy="240"/>
            </a:xfrm>
            <a:prstGeom prst="rect">
              <a:avLst/>
            </a:prstGeom>
            <a:pattFill prst="narVert">
              <a:fgClr>
                <a:schemeClr val="folHlink"/>
              </a:fgClr>
              <a:bgClr>
                <a:schemeClr val="bg1"/>
              </a:bgClr>
            </a:patt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kumimoji="1" lang="ru-RU" sz="2400">
                <a:latin typeface="Times New Roman" pitchFamily="18" charset="0"/>
              </a:endParaRPr>
            </a:p>
          </p:txBody>
        </p:sp>
        <p:sp>
          <p:nvSpPr>
            <p:cNvPr id="81926" name="Rectangle 6" descr="Narrow horizontal"/>
            <p:cNvSpPr>
              <a:spLocks noChangeArrowheads="1"/>
            </p:cNvSpPr>
            <p:nvPr/>
          </p:nvSpPr>
          <p:spPr bwMode="auto">
            <a:xfrm>
              <a:off x="5472" y="288"/>
              <a:ext cx="240" cy="3744"/>
            </a:xfrm>
            <a:prstGeom prst="rect">
              <a:avLst/>
            </a:prstGeom>
            <a:pattFill prst="narHorz">
              <a:fgClr>
                <a:schemeClr val="folHlink"/>
              </a:fgClr>
              <a:bgClr>
                <a:schemeClr val="bg1"/>
              </a:bgClr>
            </a:patt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kumimoji="1" lang="ru-RU" sz="2400">
                <a:latin typeface="Times New Roman" pitchFamily="18" charset="0"/>
              </a:endParaRPr>
            </a:p>
          </p:txBody>
        </p:sp>
        <p:sp>
          <p:nvSpPr>
            <p:cNvPr id="81927" name="Rectangle 7"/>
            <p:cNvSpPr>
              <a:spLocks noChangeArrowheads="1"/>
            </p:cNvSpPr>
            <p:nvPr/>
          </p:nvSpPr>
          <p:spPr bwMode="auto">
            <a:xfrm>
              <a:off x="288" y="288"/>
              <a:ext cx="5184" cy="3744"/>
            </a:xfrm>
            <a:prstGeom prst="rect">
              <a:avLst/>
            </a:prstGeom>
            <a:noFill/>
            <a:ln w="57150" cap="sq" cmpd="tri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kumimoji="1" lang="ru-RU" sz="2400">
                <a:latin typeface="Times New Roman" pitchFamily="18" charset="0"/>
              </a:endParaRPr>
            </a:p>
          </p:txBody>
        </p:sp>
        <p:sp>
          <p:nvSpPr>
            <p:cNvPr id="81928" name="Rectangle 8"/>
            <p:cNvSpPr>
              <a:spLocks noChangeArrowheads="1"/>
            </p:cNvSpPr>
            <p:nvPr/>
          </p:nvSpPr>
          <p:spPr bwMode="auto">
            <a:xfrm>
              <a:off x="48" y="48"/>
              <a:ext cx="5664" cy="4224"/>
            </a:xfrm>
            <a:prstGeom prst="rect">
              <a:avLst/>
            </a:prstGeom>
            <a:noFill/>
            <a:ln w="12700" cap="sq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kumimoji="1" lang="ru-RU" sz="2400">
                <a:latin typeface="Times New Roman" pitchFamily="18" charset="0"/>
              </a:endParaRPr>
            </a:p>
          </p:txBody>
        </p:sp>
        <p:grpSp>
          <p:nvGrpSpPr>
            <p:cNvPr id="81929" name="Group 9"/>
            <p:cNvGrpSpPr>
              <a:grpSpLocks/>
            </p:cNvGrpSpPr>
            <p:nvPr/>
          </p:nvGrpSpPr>
          <p:grpSpPr bwMode="auto">
            <a:xfrm>
              <a:off x="0" y="0"/>
              <a:ext cx="384" cy="384"/>
              <a:chOff x="0" y="0"/>
              <a:chExt cx="384" cy="384"/>
            </a:xfrm>
          </p:grpSpPr>
          <p:sp>
            <p:nvSpPr>
              <p:cNvPr id="81930" name="Rectangle 1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84" cy="384"/>
              </a:xfrm>
              <a:prstGeom prst="rect">
                <a:avLst/>
              </a:prstGeom>
              <a:solidFill>
                <a:schemeClr val="bg1"/>
              </a:solidFill>
              <a:ln w="57150" cap="sq" cmpd="tri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931" name="Oval 11"/>
              <p:cNvSpPr>
                <a:spLocks noChangeArrowheads="1"/>
              </p:cNvSpPr>
              <p:nvPr/>
            </p:nvSpPr>
            <p:spPr bwMode="auto">
              <a:xfrm>
                <a:off x="101" y="101"/>
                <a:ext cx="182" cy="182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1932" name="Group 12"/>
            <p:cNvGrpSpPr>
              <a:grpSpLocks/>
            </p:cNvGrpSpPr>
            <p:nvPr/>
          </p:nvGrpSpPr>
          <p:grpSpPr bwMode="auto">
            <a:xfrm>
              <a:off x="0" y="3935"/>
              <a:ext cx="384" cy="384"/>
              <a:chOff x="0" y="3935"/>
              <a:chExt cx="384" cy="384"/>
            </a:xfrm>
          </p:grpSpPr>
          <p:sp>
            <p:nvSpPr>
              <p:cNvPr id="81933" name="Rectangle 13"/>
              <p:cNvSpPr>
                <a:spLocks noChangeArrowheads="1"/>
              </p:cNvSpPr>
              <p:nvPr/>
            </p:nvSpPr>
            <p:spPr bwMode="auto">
              <a:xfrm>
                <a:off x="0" y="3935"/>
                <a:ext cx="384" cy="384"/>
              </a:xfrm>
              <a:prstGeom prst="rect">
                <a:avLst/>
              </a:prstGeom>
              <a:solidFill>
                <a:schemeClr val="bg1"/>
              </a:solidFill>
              <a:ln w="57150" cap="sq" cmpd="tri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934" name="Oval 14"/>
              <p:cNvSpPr>
                <a:spLocks noChangeArrowheads="1"/>
              </p:cNvSpPr>
              <p:nvPr/>
            </p:nvSpPr>
            <p:spPr bwMode="auto">
              <a:xfrm>
                <a:off x="101" y="4036"/>
                <a:ext cx="182" cy="182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1935" name="Group 15"/>
            <p:cNvGrpSpPr>
              <a:grpSpLocks/>
            </p:cNvGrpSpPr>
            <p:nvPr/>
          </p:nvGrpSpPr>
          <p:grpSpPr bwMode="auto">
            <a:xfrm>
              <a:off x="5375" y="3935"/>
              <a:ext cx="384" cy="384"/>
              <a:chOff x="5375" y="3935"/>
              <a:chExt cx="384" cy="384"/>
            </a:xfrm>
          </p:grpSpPr>
          <p:sp>
            <p:nvSpPr>
              <p:cNvPr id="81936" name="Rectangle 16"/>
              <p:cNvSpPr>
                <a:spLocks noChangeArrowheads="1"/>
              </p:cNvSpPr>
              <p:nvPr/>
            </p:nvSpPr>
            <p:spPr bwMode="auto">
              <a:xfrm>
                <a:off x="5375" y="3935"/>
                <a:ext cx="384" cy="384"/>
              </a:xfrm>
              <a:prstGeom prst="rect">
                <a:avLst/>
              </a:prstGeom>
              <a:solidFill>
                <a:schemeClr val="bg1"/>
              </a:solidFill>
              <a:ln w="57150" cap="sq" cmpd="tri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937" name="Oval 17"/>
              <p:cNvSpPr>
                <a:spLocks noChangeArrowheads="1"/>
              </p:cNvSpPr>
              <p:nvPr/>
            </p:nvSpPr>
            <p:spPr bwMode="auto">
              <a:xfrm>
                <a:off x="5476" y="4036"/>
                <a:ext cx="182" cy="182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1938" name="Group 18"/>
            <p:cNvGrpSpPr>
              <a:grpSpLocks/>
            </p:cNvGrpSpPr>
            <p:nvPr/>
          </p:nvGrpSpPr>
          <p:grpSpPr bwMode="auto">
            <a:xfrm>
              <a:off x="5375" y="0"/>
              <a:ext cx="384" cy="384"/>
              <a:chOff x="5375" y="0"/>
              <a:chExt cx="384" cy="384"/>
            </a:xfrm>
          </p:grpSpPr>
          <p:sp>
            <p:nvSpPr>
              <p:cNvPr id="81939" name="Rectangle 19"/>
              <p:cNvSpPr>
                <a:spLocks noChangeArrowheads="1"/>
              </p:cNvSpPr>
              <p:nvPr/>
            </p:nvSpPr>
            <p:spPr bwMode="auto">
              <a:xfrm>
                <a:off x="5375" y="0"/>
                <a:ext cx="384" cy="384"/>
              </a:xfrm>
              <a:prstGeom prst="rect">
                <a:avLst/>
              </a:prstGeom>
              <a:solidFill>
                <a:schemeClr val="bg1"/>
              </a:solidFill>
              <a:ln w="57150" cap="sq" cmpd="tri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940" name="Oval 20"/>
              <p:cNvSpPr>
                <a:spLocks noChangeArrowheads="1"/>
              </p:cNvSpPr>
              <p:nvPr/>
            </p:nvSpPr>
            <p:spPr bwMode="auto">
              <a:xfrm>
                <a:off x="5476" y="101"/>
                <a:ext cx="182" cy="182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81941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1942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701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prezentacii.com/" TargetMode="Externa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&#1074;&#1086;&#1076;&#1072;%20&#1076;&#1083;&#1103;%20&#1076;&#1077;&#1084;&#1086;&#1085;&#1089;&#1090;&#1088;&#1072;&#1094;&#1080;&#1080;.pps#-1,1,&#1057;&#1083;&#1072;&#1081;&#1076; 1" TargetMode="External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3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51.xml"/><Relationship Id="rId6" Type="http://schemas.openxmlformats.org/officeDocument/2006/relationships/hyperlink" Target="http://ruscook.com/main/napitki/foto/6.jpg" TargetMode="External"/><Relationship Id="rId5" Type="http://schemas.openxmlformats.org/officeDocument/2006/relationships/image" Target="../media/image42.jpeg"/><Relationship Id="rId4" Type="http://schemas.openxmlformats.org/officeDocument/2006/relationships/hyperlink" Target="http://allday.ru/uploads/posts/thumbs/1186774621_br00002.jpg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4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hyperlink" Target="http://www.bcetyt.ru/UserFiles/Image/2007/3/7/17520.gif" TargetMode="Externa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46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hyperlink" Target="http://www.bcetyt.ru/UserFiles/Image/2007/3/7/17520.gif" TargetMode="Externa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4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hyperlink" Target="http://www.bcetyt.ru/UserFiles/Image/2007/3/7/17520.gif" TargetMode="Externa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4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4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gif"/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4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hyperlink" Target="http://www.bcetyt.ru/UserFiles/Image/2007/3/7/17520.gif" TargetMode="Externa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56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&#1074;&#1086;&#1076;&#1072;%20&#1076;&#1083;&#1103;%20&#1076;&#1077;&#1084;&#1086;&#1085;&#1089;&#1090;&#1088;&#1072;&#1094;&#1080;&#1080;.pps#-1,1,&#1057;&#1083;&#1072;&#1081;&#1076; 1" TargetMode="External"/><Relationship Id="rId1" Type="http://schemas.openxmlformats.org/officeDocument/2006/relationships/slideLayout" Target="../slideLayouts/slideLayout2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6.xml"/><Relationship Id="rId5" Type="http://schemas.openxmlformats.org/officeDocument/2006/relationships/slide" Target="slide56.xml"/><Relationship Id="rId4" Type="http://schemas.openxmlformats.org/officeDocument/2006/relationships/image" Target="../media/image5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6.xml"/><Relationship Id="rId1" Type="http://schemas.openxmlformats.org/officeDocument/2006/relationships/video" Target="file:///C:\Documents%20and%20Settings\Admin\&#1056;&#1072;&#1073;&#1086;&#1095;&#1080;&#1081;%20&#1089;&#1090;&#1086;&#1083;\&#1074;&#1086;&#1076;&#1072;%20&#1080;%20&#1077;&#1077;%20&#1089;&#1074;&#1086;&#1081;&#1089;&#1090;&#1074;&#1072;\&#1074;&#1086;&#1076;&#1072;.avi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1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1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8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1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1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1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1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hyperlink" Target="http://prezentacii.com/" TargetMode="Externa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11.jpeg"/><Relationship Id="rId4" Type="http://schemas.openxmlformats.org/officeDocument/2006/relationships/slide" Target="slide3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FontTx/>
              <a:buAutoNum type="arabicPeriod"/>
            </a:pPr>
            <a:r>
              <a:rPr lang="ru-RU"/>
              <a:t>Почему воду назвали водой?</a:t>
            </a:r>
          </a:p>
          <a:p>
            <a:pPr marL="609600" indent="-609600">
              <a:buFontTx/>
              <a:buAutoNum type="arabicPeriod"/>
            </a:pPr>
            <a:r>
              <a:rPr lang="ru-RU"/>
              <a:t>Какой может быть вода?</a:t>
            </a:r>
          </a:p>
          <a:p>
            <a:pPr marL="609600" indent="-609600">
              <a:buFontTx/>
              <a:buAutoNum type="arabicPeriod"/>
            </a:pPr>
            <a:r>
              <a:rPr lang="ru-RU"/>
              <a:t>Сколько её на земном шаре?</a:t>
            </a:r>
          </a:p>
          <a:p>
            <a:pPr marL="609600" indent="-609600">
              <a:buFontTx/>
              <a:buAutoNum type="arabicPeriod"/>
            </a:pPr>
            <a:r>
              <a:rPr lang="ru-RU"/>
              <a:t>Какое значение имеет вода для человека?</a:t>
            </a:r>
          </a:p>
          <a:p>
            <a:pPr marL="609600" indent="-609600">
              <a:buFontTx/>
              <a:buAutoNum type="arabicPeriod"/>
            </a:pPr>
            <a:r>
              <a:rPr lang="ru-RU"/>
              <a:t>Какими свойствами она обладает?</a:t>
            </a:r>
          </a:p>
          <a:p>
            <a:pPr marL="609600" indent="-609600">
              <a:buFontTx/>
              <a:buNone/>
            </a:pPr>
            <a:endParaRPr lang="ru-RU"/>
          </a:p>
        </p:txBody>
      </p:sp>
      <p:sp>
        <p:nvSpPr>
          <p:cNvPr id="10243" name="WordArt 3"/>
          <p:cNvSpPr>
            <a:spLocks noChangeArrowheads="1" noChangeShapeType="1" noTextEdit="1"/>
          </p:cNvSpPr>
          <p:nvPr/>
        </p:nvSpPr>
        <p:spPr bwMode="auto">
          <a:xfrm>
            <a:off x="468313" y="476250"/>
            <a:ext cx="80645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Вода и её свойства</a:t>
            </a: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4343400" y="5943600"/>
            <a:ext cx="2214562" cy="428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hlinkClick r:id="rId3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ель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609600"/>
            <a:ext cx="3505200" cy="5029200"/>
          </a:xfrm>
          <a:noFill/>
          <a:ln/>
        </p:spPr>
      </p:pic>
      <p:pic>
        <p:nvPicPr>
          <p:cNvPr id="69635" name="Picture 3" descr="нарцисс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953000" y="685800"/>
            <a:ext cx="2895600" cy="2743200"/>
          </a:xfrm>
          <a:noFill/>
          <a:ln/>
        </p:spPr>
      </p:pic>
      <p:pic>
        <p:nvPicPr>
          <p:cNvPr id="69636" name="Picture 4" descr="лосось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419600" y="4449763"/>
            <a:ext cx="4038600" cy="1425575"/>
          </a:xfrm>
          <a:noFill/>
          <a:ln/>
        </p:spPr>
      </p:pic>
      <p:sp>
        <p:nvSpPr>
          <p:cNvPr id="69637" name="Rectangle 5"/>
          <p:cNvSpPr>
            <a:spLocks noChangeArrowheads="1"/>
          </p:cNvSpPr>
          <p:nvPr/>
        </p:nvSpPr>
        <p:spPr bwMode="auto">
          <a:xfrm>
            <a:off x="762000" y="5943600"/>
            <a:ext cx="26670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33333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333333"/>
                </a:solidFill>
                <a:latin typeface="Tahoma" pitchFamily="34" charset="0"/>
              </a:rPr>
              <a:t>100 кг, 80 кг - вода</a:t>
            </a:r>
          </a:p>
        </p:txBody>
      </p:sp>
      <p:sp>
        <p:nvSpPr>
          <p:cNvPr id="69638" name="Rectangle 6"/>
          <p:cNvSpPr>
            <a:spLocks noChangeArrowheads="1"/>
          </p:cNvSpPr>
          <p:nvPr/>
        </p:nvSpPr>
        <p:spPr bwMode="auto">
          <a:xfrm>
            <a:off x="5181600" y="3733800"/>
            <a:ext cx="22098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333333"/>
                </a:solidFill>
                <a:latin typeface="Tahoma" pitchFamily="34" charset="0"/>
              </a:rPr>
              <a:t>100 г, 85 г - вода</a:t>
            </a:r>
          </a:p>
        </p:txBody>
      </p:sp>
      <p:sp>
        <p:nvSpPr>
          <p:cNvPr id="69639" name="Rectangle 7"/>
          <p:cNvSpPr>
            <a:spLocks noChangeArrowheads="1"/>
          </p:cNvSpPr>
          <p:nvPr/>
        </p:nvSpPr>
        <p:spPr bwMode="auto">
          <a:xfrm>
            <a:off x="5257800" y="5943600"/>
            <a:ext cx="28956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333333"/>
                </a:solidFill>
                <a:latin typeface="Tahoma" pitchFamily="34" charset="0"/>
              </a:rPr>
              <a:t>2 кг, 1.5 кг - вода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11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913"/>
            <a:ext cx="2460625" cy="3286125"/>
          </a:xfrm>
          <a:prstGeom prst="rect">
            <a:avLst/>
          </a:prstGeom>
          <a:noFill/>
        </p:spPr>
      </p:pic>
      <p:pic>
        <p:nvPicPr>
          <p:cNvPr id="19459" name="Picture 3" descr="11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73463"/>
            <a:ext cx="2617788" cy="3095625"/>
          </a:xfrm>
          <a:prstGeom prst="rect">
            <a:avLst/>
          </a:prstGeom>
          <a:noFill/>
        </p:spPr>
      </p:pic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2555875" y="0"/>
            <a:ext cx="6588125" cy="350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0099"/>
                </a:solidFill>
                <a:latin typeface="Times New Roman" pitchFamily="18" charset="0"/>
              </a:rPr>
              <a:t>Вода содержится во всех частях растений. Много сока в плодах – арбузе, апельсине, лимоне. Этот сок -  вода с растворёнными в ней различными веществами. Но даже в сухих семенах растений есть вода.</a:t>
            </a:r>
          </a:p>
        </p:txBody>
      </p:sp>
      <p:pic>
        <p:nvPicPr>
          <p:cNvPr id="19461" name="Picture 5" descr="106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875" y="4941888"/>
            <a:ext cx="2303463" cy="1897062"/>
          </a:xfrm>
          <a:prstGeom prst="rect">
            <a:avLst/>
          </a:prstGeom>
          <a:noFill/>
        </p:spPr>
      </p:pic>
      <p:pic>
        <p:nvPicPr>
          <p:cNvPr id="19462" name="Picture 6" descr="106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488" y="5127625"/>
            <a:ext cx="2195512" cy="1730375"/>
          </a:xfrm>
          <a:prstGeom prst="rect">
            <a:avLst/>
          </a:prstGeom>
          <a:noFill/>
        </p:spPr>
      </p:pic>
      <p:pic>
        <p:nvPicPr>
          <p:cNvPr id="19463" name="Picture 7" descr="106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363" y="4868863"/>
            <a:ext cx="1619250" cy="1809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student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68888" y="476250"/>
            <a:ext cx="4075112" cy="5761038"/>
          </a:xfrm>
          <a:prstGeom prst="rect">
            <a:avLst/>
          </a:prstGeom>
          <a:noFill/>
        </p:spPr>
      </p:pic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533400" y="1412875"/>
            <a:ext cx="5118100" cy="417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000099"/>
                </a:solidFill>
                <a:latin typeface="Times New Roman" pitchFamily="18" charset="0"/>
              </a:rPr>
              <a:t>Много ли воды в человеке?</a:t>
            </a:r>
          </a:p>
          <a:p>
            <a:pPr algn="ctr"/>
            <a:r>
              <a:rPr lang="ru-RU" sz="3200" b="1">
                <a:latin typeface="Times New Roman" pitchFamily="18" charset="0"/>
              </a:rPr>
              <a:t>Сосчитай!</a:t>
            </a:r>
          </a:p>
          <a:p>
            <a:r>
              <a:rPr lang="ru-RU" sz="3200" b="1">
                <a:latin typeface="Times New Roman" pitchFamily="18" charset="0"/>
              </a:rPr>
              <a:t>    </a:t>
            </a:r>
          </a:p>
          <a:p>
            <a:r>
              <a:rPr lang="ru-RU" sz="3200" b="1">
                <a:solidFill>
                  <a:srgbClr val="000099"/>
                </a:solidFill>
                <a:latin typeface="Times New Roman" pitchFamily="18" charset="0"/>
              </a:rPr>
              <a:t>Массу своего тела раздели на 3 и полученное число умножь на 2.</a:t>
            </a:r>
          </a:p>
          <a:p>
            <a:endParaRPr lang="ru-RU" sz="4400" b="1">
              <a:solidFill>
                <a:srgbClr val="000099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AutoShape 2">
            <a:hlinkClick r:id="rId2" action="ppaction://hlinkpres?slideindex=1&amp;slidetitle=Слайд 1"/>
          </p:cNvPr>
          <p:cNvSpPr>
            <a:spLocks noChangeArrowheads="1"/>
          </p:cNvSpPr>
          <p:nvPr/>
        </p:nvSpPr>
        <p:spPr bwMode="auto">
          <a:xfrm>
            <a:off x="228600" y="304800"/>
            <a:ext cx="4968875" cy="3200400"/>
          </a:xfrm>
          <a:prstGeom prst="cloudCallout">
            <a:avLst>
              <a:gd name="adj1" fmla="val 52843"/>
              <a:gd name="adj2" fmla="val 69394"/>
            </a:avLst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2"/>
              </a:buClr>
            </a:pPr>
            <a:r>
              <a:rPr lang="ru-RU" sz="4000" b="1">
                <a:solidFill>
                  <a:srgbClr val="000000"/>
                </a:solidFill>
                <a:latin typeface="Monotype Corsiva" pitchFamily="66" charset="0"/>
              </a:rPr>
              <a:t>Какое значение имеет вода для человека?</a:t>
            </a:r>
          </a:p>
          <a:p>
            <a:pPr marL="342900" indent="-342900" algn="ctr"/>
            <a:endParaRPr lang="ru-RU" sz="4000" b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86019" name="Picture 3" descr="Рисунок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2209800"/>
            <a:ext cx="2803525" cy="41957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WordArt 2"/>
          <p:cNvSpPr>
            <a:spLocks noChangeArrowheads="1" noChangeShapeType="1" noTextEdit="1"/>
          </p:cNvSpPr>
          <p:nvPr/>
        </p:nvSpPr>
        <p:spPr bwMode="auto">
          <a:xfrm>
            <a:off x="179388" y="188913"/>
            <a:ext cx="8785225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Вода в жизни человека, растений и животных</a:t>
            </a:r>
          </a:p>
        </p:txBody>
      </p:sp>
      <p:pic>
        <p:nvPicPr>
          <p:cNvPr id="21507" name="Picture 3" descr="7602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268413"/>
            <a:ext cx="3348037" cy="4464050"/>
          </a:xfrm>
          <a:prstGeom prst="rect">
            <a:avLst/>
          </a:prstGeom>
          <a:noFill/>
        </p:spPr>
      </p:pic>
      <p:pic>
        <p:nvPicPr>
          <p:cNvPr id="21508" name="Picture 4" descr="032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8038" y="3357563"/>
            <a:ext cx="3240087" cy="2430462"/>
          </a:xfrm>
          <a:prstGeom prst="rect">
            <a:avLst/>
          </a:prstGeom>
          <a:noFill/>
        </p:spPr>
      </p:pic>
      <p:pic>
        <p:nvPicPr>
          <p:cNvPr id="21509" name="Picture 5" descr="unti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788" y="4221163"/>
            <a:ext cx="2665412" cy="24511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3563938" y="1341438"/>
            <a:ext cx="5580062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0099"/>
                </a:solidFill>
                <a:latin typeface="Times New Roman" pitchFamily="18" charset="0"/>
              </a:rPr>
              <a:t>Воду пьют поля и леса. Без неё не могут жить ни звери, ни птицы, ни люди.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рыболовное судн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1196975"/>
            <a:ext cx="5688013" cy="403542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22531" name="WordArt 3"/>
          <p:cNvSpPr>
            <a:spLocks noChangeArrowheads="1" noChangeShapeType="1" noTextEdit="1"/>
          </p:cNvSpPr>
          <p:nvPr/>
        </p:nvSpPr>
        <p:spPr bwMode="auto">
          <a:xfrm>
            <a:off x="179388" y="188913"/>
            <a:ext cx="8785225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Вода в жизни человека, растений и животных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0" y="5303838"/>
            <a:ext cx="91440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0099"/>
                </a:solidFill>
                <a:latin typeface="Times New Roman" pitchFamily="18" charset="0"/>
              </a:rPr>
              <a:t>Но вода не только «поит», но ещё и кормит – по морям и океанам днём и ночью плывут тысячи рыболовных судов.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WordArt 2"/>
          <p:cNvSpPr>
            <a:spLocks noChangeArrowheads="1" noChangeShapeType="1" noTextEdit="1"/>
          </p:cNvSpPr>
          <p:nvPr/>
        </p:nvSpPr>
        <p:spPr bwMode="auto">
          <a:xfrm>
            <a:off x="179388" y="188913"/>
            <a:ext cx="8785225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Вода в жизни человека, растений и животных</a:t>
            </a:r>
          </a:p>
        </p:txBody>
      </p:sp>
      <p:pic>
        <p:nvPicPr>
          <p:cNvPr id="23555" name="Picture 3" descr="g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341438"/>
            <a:ext cx="2881313" cy="207327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23556" name="Picture 4" descr="электорстанц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675" y="1916113"/>
            <a:ext cx="3600450" cy="2386012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0" y="4329113"/>
            <a:ext cx="6011863" cy="252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0099"/>
                </a:solidFill>
                <a:latin typeface="Times New Roman" pitchFamily="18" charset="0"/>
              </a:rPr>
              <a:t>	Вода «добывает» электрический ток, работая на электростанциях. Вода моет всех людей, города, машины, дороги.</a:t>
            </a:r>
          </a:p>
        </p:txBody>
      </p:sp>
      <p:pic>
        <p:nvPicPr>
          <p:cNvPr id="23558" name="Picture 6" descr="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1863" y="4076700"/>
            <a:ext cx="2952750" cy="2484438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WordArt 2"/>
          <p:cNvSpPr>
            <a:spLocks noChangeArrowheads="1" noChangeShapeType="1" noTextEdit="1"/>
          </p:cNvSpPr>
          <p:nvPr/>
        </p:nvSpPr>
        <p:spPr bwMode="auto">
          <a:xfrm>
            <a:off x="179388" y="188913"/>
            <a:ext cx="8785225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Вода в жизни человека, растений и животных</a:t>
            </a: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0" y="5303838"/>
            <a:ext cx="91440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0099"/>
                </a:solidFill>
                <a:latin typeface="Times New Roman" pitchFamily="18" charset="0"/>
              </a:rPr>
              <a:t>	Вода – это самая большая и удобная дорога. По ней днём и ночью плывут суда, везут разные грузы, пассажиров.</a:t>
            </a:r>
          </a:p>
        </p:txBody>
      </p:sp>
      <p:pic>
        <p:nvPicPr>
          <p:cNvPr id="24580" name="Picture 4" descr="untitled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6100" y="1773238"/>
            <a:ext cx="4602163" cy="3452812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24581" name="Picture 5" descr="per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268413"/>
            <a:ext cx="3960812" cy="2970212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WordArt 2"/>
          <p:cNvSpPr>
            <a:spLocks noChangeArrowheads="1" noChangeShapeType="1" noTextEdit="1"/>
          </p:cNvSpPr>
          <p:nvPr/>
        </p:nvSpPr>
        <p:spPr bwMode="auto">
          <a:xfrm>
            <a:off x="179388" y="188913"/>
            <a:ext cx="8785225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Вода в жизни человека, растений и животных</a:t>
            </a: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0" y="4329113"/>
            <a:ext cx="9144000" cy="252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0099"/>
                </a:solidFill>
                <a:latin typeface="Times New Roman" pitchFamily="18" charset="0"/>
              </a:rPr>
              <a:t>	Без воды не замесить тесто для хлеба, не приготовить бетон для стройки, не сделать ни бумагу, ни ткань для одежды, ни резину, ни конфеты, ни лекарства, - ничего не сделать без воды.</a:t>
            </a:r>
          </a:p>
        </p:txBody>
      </p:sp>
      <p:pic>
        <p:nvPicPr>
          <p:cNvPr id="25604" name="Picture 4" descr="ludy3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3" y="1196975"/>
            <a:ext cx="3059112" cy="3240088"/>
          </a:xfrm>
          <a:prstGeom prst="rect">
            <a:avLst/>
          </a:prstGeom>
          <a:noFill/>
        </p:spPr>
      </p:pic>
      <p:pic>
        <p:nvPicPr>
          <p:cNvPr id="25605" name="Picture 5" descr="kniga3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00338" y="1125538"/>
            <a:ext cx="1871662" cy="1684337"/>
          </a:xfrm>
          <a:prstGeom prst="rect">
            <a:avLst/>
          </a:prstGeom>
          <a:noFill/>
        </p:spPr>
      </p:pic>
      <p:pic>
        <p:nvPicPr>
          <p:cNvPr id="25606" name="Picture 6" descr="Image2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80288" y="1412875"/>
            <a:ext cx="1630362" cy="2692400"/>
          </a:xfrm>
          <a:prstGeom prst="rect">
            <a:avLst/>
          </a:prstGeom>
          <a:noFill/>
        </p:spPr>
      </p:pic>
      <p:pic>
        <p:nvPicPr>
          <p:cNvPr id="25607" name="Picture 7" descr="конфеты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163" y="1052513"/>
            <a:ext cx="1906587" cy="1906587"/>
          </a:xfrm>
          <a:prstGeom prst="rect">
            <a:avLst/>
          </a:prstGeom>
          <a:noFill/>
        </p:spPr>
      </p:pic>
      <p:pic>
        <p:nvPicPr>
          <p:cNvPr id="25608" name="Picture 8" descr="Рисунок1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2500" y="2813050"/>
            <a:ext cx="2735263" cy="1590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AutoShape 2"/>
          <p:cNvSpPr>
            <a:spLocks noChangeArrowheads="1"/>
          </p:cNvSpPr>
          <p:nvPr/>
        </p:nvSpPr>
        <p:spPr bwMode="auto">
          <a:xfrm>
            <a:off x="4038600" y="304800"/>
            <a:ext cx="4895850" cy="3455988"/>
          </a:xfrm>
          <a:prstGeom prst="cloudCallout">
            <a:avLst>
              <a:gd name="adj1" fmla="val -80352"/>
              <a:gd name="adj2" fmla="val 68787"/>
            </a:avLst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/>
          <a:lstStyle/>
          <a:p>
            <a:pPr algn="ctr"/>
            <a:r>
              <a:rPr lang="ru-RU" sz="2800" b="1">
                <a:solidFill>
                  <a:schemeClr val="bg2"/>
                </a:solidFill>
              </a:rPr>
              <a:t>Откуда наш организм может получить необходимую жидкость?</a:t>
            </a:r>
          </a:p>
        </p:txBody>
      </p:sp>
      <p:pic>
        <p:nvPicPr>
          <p:cNvPr id="92163" name="Picture 3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828800"/>
            <a:ext cx="3124200" cy="4359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3200400" cy="5410200"/>
          </a:xfrm>
          <a:solidFill>
            <a:schemeClr val="accent1"/>
          </a:solidFill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flatTx/>
          </a:bodyPr>
          <a:lstStyle/>
          <a:p>
            <a:pPr>
              <a:lnSpc>
                <a:spcPct val="80000"/>
              </a:lnSpc>
            </a:pPr>
            <a:r>
              <a:rPr lang="ru-RU" sz="2000"/>
              <a:t>Название воды произошло еще с незапамятных времен и с того времени водой называют любую «живую» влагу, которая так необходима для жизни людей, животных и окружающей нас природы.</a:t>
            </a:r>
          </a:p>
          <a:p>
            <a:pPr>
              <a:lnSpc>
                <a:spcPct val="80000"/>
              </a:lnSpc>
            </a:pPr>
            <a:r>
              <a:rPr lang="ru-RU" sz="2000"/>
              <a:t>Точного определения, почему воду назвали водой не существует, так как каждый народ имеет свое название, которое определяет значение воды для окружающих</a:t>
            </a:r>
          </a:p>
        </p:txBody>
      </p:sp>
      <p:sp>
        <p:nvSpPr>
          <p:cNvPr id="67589" name="WordArt 5"/>
          <p:cNvSpPr>
            <a:spLocks noChangeArrowheads="1" noChangeShapeType="1" noTextEdit="1"/>
          </p:cNvSpPr>
          <p:nvPr/>
        </p:nvSpPr>
        <p:spPr bwMode="auto">
          <a:xfrm>
            <a:off x="990600" y="381000"/>
            <a:ext cx="6772275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Почему воду назвали водой?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WordArt 2"/>
          <p:cNvSpPr>
            <a:spLocks noChangeArrowheads="1" noChangeShapeType="1" noTextEdit="1"/>
          </p:cNvSpPr>
          <p:nvPr/>
        </p:nvSpPr>
        <p:spPr bwMode="auto">
          <a:xfrm>
            <a:off x="2700338" y="2997200"/>
            <a:ext cx="36766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Comic Sans MS"/>
              </a:rPr>
              <a:t>ЕДА И НАПИТКИ</a:t>
            </a:r>
          </a:p>
        </p:txBody>
      </p:sp>
      <p:pic>
        <p:nvPicPr>
          <p:cNvPr id="27651" name="Picture 3" descr="supvino_su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765175"/>
            <a:ext cx="2520950" cy="2205038"/>
          </a:xfrm>
          <a:prstGeom prst="rect">
            <a:avLst/>
          </a:prstGeom>
          <a:noFill/>
        </p:spPr>
      </p:pic>
      <p:pic>
        <p:nvPicPr>
          <p:cNvPr id="27652" name="Picture 4" descr="fruits-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988" y="765175"/>
            <a:ext cx="2520950" cy="2179638"/>
          </a:xfrm>
          <a:prstGeom prst="rect">
            <a:avLst/>
          </a:prstGeom>
          <a:noFill/>
        </p:spPr>
      </p:pic>
      <p:grpSp>
        <p:nvGrpSpPr>
          <p:cNvPr id="27653" name="Group 5"/>
          <p:cNvGrpSpPr>
            <a:grpSpLocks/>
          </p:cNvGrpSpPr>
          <p:nvPr/>
        </p:nvGrpSpPr>
        <p:grpSpPr bwMode="auto">
          <a:xfrm>
            <a:off x="900113" y="3573463"/>
            <a:ext cx="2740025" cy="2305050"/>
            <a:chOff x="1380" y="1161"/>
            <a:chExt cx="3000" cy="1998"/>
          </a:xfrm>
        </p:grpSpPr>
        <p:pic>
          <p:nvPicPr>
            <p:cNvPr id="27654" name="Picture 6" descr="Картинка 81 из 26748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380" y="1161"/>
              <a:ext cx="3000" cy="1998"/>
            </a:xfrm>
            <a:prstGeom prst="rect">
              <a:avLst/>
            </a:prstGeom>
            <a:noFill/>
          </p:spPr>
        </p:pic>
        <p:sp>
          <p:nvSpPr>
            <p:cNvPr id="27655" name="Rectangle 7"/>
            <p:cNvSpPr>
              <a:spLocks noChangeArrowheads="1"/>
            </p:cNvSpPr>
            <p:nvPr/>
          </p:nvSpPr>
          <p:spPr bwMode="auto">
            <a:xfrm>
              <a:off x="3878" y="2750"/>
              <a:ext cx="454" cy="408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27656" name="Picture 8" descr="Картинка 140 из 41105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95963" y="3573463"/>
            <a:ext cx="2736850" cy="2306637"/>
          </a:xfrm>
          <a:prstGeom prst="rect">
            <a:avLst/>
          </a:prstGeom>
          <a:noFill/>
        </p:spPr>
      </p:pic>
    </p:spTree>
  </p:cSld>
  <p:clrMapOvr>
    <a:masterClrMapping/>
  </p:clrMapOvr>
  <p:transition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AutoShape 3"/>
          <p:cNvSpPr>
            <a:spLocks noChangeArrowheads="1"/>
          </p:cNvSpPr>
          <p:nvPr/>
        </p:nvSpPr>
        <p:spPr bwMode="auto">
          <a:xfrm>
            <a:off x="4038600" y="304800"/>
            <a:ext cx="4895850" cy="3455988"/>
          </a:xfrm>
          <a:prstGeom prst="cloudCallout">
            <a:avLst>
              <a:gd name="adj1" fmla="val -80352"/>
              <a:gd name="adj2" fmla="val 68787"/>
            </a:avLst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/>
          <a:lstStyle/>
          <a:p>
            <a:pPr algn="ctr"/>
            <a:r>
              <a:rPr lang="ru-RU" sz="2800" b="1">
                <a:solidFill>
                  <a:schemeClr val="bg2"/>
                </a:solidFill>
              </a:rPr>
              <a:t>Какими свойствами обладает вода?</a:t>
            </a:r>
          </a:p>
        </p:txBody>
      </p:sp>
      <p:pic>
        <p:nvPicPr>
          <p:cNvPr id="26628" name="Picture 4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828800"/>
            <a:ext cx="3124200" cy="4359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Практическая работа</a:t>
            </a:r>
          </a:p>
        </p:txBody>
      </p:sp>
      <p:pic>
        <p:nvPicPr>
          <p:cNvPr id="29699" name="Picture 3" descr="2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1989138"/>
            <a:ext cx="5689600" cy="3257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6913" y="1992313"/>
            <a:ext cx="4103687" cy="1225550"/>
          </a:xfrm>
        </p:spPr>
        <p:txBody>
          <a:bodyPr/>
          <a:lstStyle/>
          <a:p>
            <a:pPr marL="0" indent="0"/>
            <a:r>
              <a:rPr lang="ru-RU"/>
              <a:t> </a:t>
            </a:r>
            <a:r>
              <a:rPr lang="ru-RU" sz="6000"/>
              <a:t>Прозрачная.</a:t>
            </a:r>
          </a:p>
        </p:txBody>
      </p:sp>
      <p:pic>
        <p:nvPicPr>
          <p:cNvPr id="33796" name="Picture 4" descr="Картинка 109 из 388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263" y="404813"/>
            <a:ext cx="2741612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5" descr="2116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263" y="3644900"/>
            <a:ext cx="2736850" cy="2736850"/>
          </a:xfrm>
          <a:prstGeom prst="rect">
            <a:avLst/>
          </a:prstGeom>
          <a:noFill/>
        </p:spPr>
      </p:pic>
      <p:sp>
        <p:nvSpPr>
          <p:cNvPr id="33799" name="WordArt 7"/>
          <p:cNvSpPr>
            <a:spLocks noChangeArrowheads="1" noChangeShapeType="1" noTextEdit="1"/>
          </p:cNvSpPr>
          <p:nvPr/>
        </p:nvSpPr>
        <p:spPr bwMode="auto">
          <a:xfrm>
            <a:off x="1295400" y="685800"/>
            <a:ext cx="37147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Свойства воды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4038600" cy="4114800"/>
          </a:xfrm>
        </p:spPr>
        <p:txBody>
          <a:bodyPr/>
          <a:lstStyle/>
          <a:p>
            <a:pPr marL="0" indent="0"/>
            <a:r>
              <a:rPr lang="ru-RU" sz="6000"/>
              <a:t>Бесцветная.</a:t>
            </a:r>
          </a:p>
        </p:txBody>
      </p:sp>
      <p:pic>
        <p:nvPicPr>
          <p:cNvPr id="32772" name="Picture 4" descr="Картинка 109 из 388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692150"/>
            <a:ext cx="4083050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Line 5"/>
          <p:cNvSpPr>
            <a:spLocks noChangeShapeType="1"/>
          </p:cNvSpPr>
          <p:nvPr/>
        </p:nvSpPr>
        <p:spPr bwMode="auto">
          <a:xfrm>
            <a:off x="5148263" y="1341438"/>
            <a:ext cx="0" cy="3600450"/>
          </a:xfrm>
          <a:prstGeom prst="line">
            <a:avLst/>
          </a:prstGeom>
          <a:noFill/>
          <a:ln w="161925">
            <a:solidFill>
              <a:srgbClr val="FF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774" name="Line 6"/>
          <p:cNvSpPr>
            <a:spLocks noChangeShapeType="1"/>
          </p:cNvSpPr>
          <p:nvPr/>
        </p:nvSpPr>
        <p:spPr bwMode="auto">
          <a:xfrm>
            <a:off x="5364163" y="1341438"/>
            <a:ext cx="0" cy="3600450"/>
          </a:xfrm>
          <a:prstGeom prst="line">
            <a:avLst/>
          </a:prstGeom>
          <a:noFill/>
          <a:ln w="161925">
            <a:solidFill>
              <a:srgbClr val="00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32775" name="Picture 7" descr="is?YPGzVNT6aDA2NdtiY4ZXbk5v5Bk13ifK2oVdSufiQCQ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875" y="3644900"/>
            <a:ext cx="2160588" cy="1890713"/>
          </a:xfrm>
          <a:prstGeom prst="rect">
            <a:avLst/>
          </a:prstGeom>
          <a:noFill/>
        </p:spPr>
      </p:pic>
      <p:sp>
        <p:nvSpPr>
          <p:cNvPr id="32777" name="WordArt 9"/>
          <p:cNvSpPr>
            <a:spLocks noChangeArrowheads="1" noChangeShapeType="1" noTextEdit="1"/>
          </p:cNvSpPr>
          <p:nvPr/>
        </p:nvSpPr>
        <p:spPr bwMode="auto">
          <a:xfrm>
            <a:off x="1295400" y="533400"/>
            <a:ext cx="37147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Свойства воды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4038600" cy="947738"/>
          </a:xfrm>
        </p:spPr>
        <p:txBody>
          <a:bodyPr/>
          <a:lstStyle/>
          <a:p>
            <a:pPr marL="0" indent="0"/>
            <a:r>
              <a:rPr lang="ru-RU" sz="6000"/>
              <a:t>Без запаха.</a:t>
            </a:r>
          </a:p>
        </p:txBody>
      </p:sp>
      <p:pic>
        <p:nvPicPr>
          <p:cNvPr id="35844" name="Picture 4" descr="Картинка 109 из 388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5600" y="1196975"/>
            <a:ext cx="3321050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5" descr="is?MylFHYUbhqapZjbmnELmaoUC4Bf5KnDQvrBj85dZ9A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888904">
            <a:off x="7019925" y="620713"/>
            <a:ext cx="1219200" cy="904875"/>
          </a:xfrm>
          <a:prstGeom prst="rect">
            <a:avLst/>
          </a:prstGeom>
          <a:noFill/>
        </p:spPr>
      </p:pic>
      <p:pic>
        <p:nvPicPr>
          <p:cNvPr id="35846" name="Picture 6" descr="is?Sg0HBdtHthyKKTbiRPCwUPLJtZFhYbimiDSmc3ZgaZ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0113" y="3284538"/>
            <a:ext cx="2016125" cy="2016125"/>
          </a:xfrm>
          <a:prstGeom prst="rect">
            <a:avLst/>
          </a:prstGeom>
          <a:noFill/>
        </p:spPr>
      </p:pic>
      <p:pic>
        <p:nvPicPr>
          <p:cNvPr id="35847" name="Picture 7" descr="is?ueSviDqfYKTViS96LtWLGBB6D_pUSpfWfHWCbY60z5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40088" y="4149725"/>
            <a:ext cx="2055812" cy="2481263"/>
          </a:xfrm>
          <a:prstGeom prst="rect">
            <a:avLst/>
          </a:prstGeom>
          <a:noFill/>
        </p:spPr>
      </p:pic>
      <p:sp>
        <p:nvSpPr>
          <p:cNvPr id="35849" name="WordArt 9"/>
          <p:cNvSpPr>
            <a:spLocks noChangeArrowheads="1" noChangeShapeType="1" noTextEdit="1"/>
          </p:cNvSpPr>
          <p:nvPr/>
        </p:nvSpPr>
        <p:spPr bwMode="auto">
          <a:xfrm>
            <a:off x="1295400" y="685800"/>
            <a:ext cx="37147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Свойства воды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4495800" cy="1092200"/>
          </a:xfrm>
        </p:spPr>
        <p:txBody>
          <a:bodyPr/>
          <a:lstStyle/>
          <a:p>
            <a:pPr marL="0" indent="0"/>
            <a:r>
              <a:rPr lang="ru-RU" sz="6000"/>
              <a:t>Без вкуса.</a:t>
            </a:r>
          </a:p>
        </p:txBody>
      </p:sp>
      <p:pic>
        <p:nvPicPr>
          <p:cNvPr id="36868" name="Picture 4" descr="0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3800" y="1916113"/>
            <a:ext cx="2305050" cy="2305050"/>
          </a:xfrm>
          <a:prstGeom prst="rect">
            <a:avLst/>
          </a:prstGeom>
          <a:noFill/>
        </p:spPr>
      </p:pic>
      <p:pic>
        <p:nvPicPr>
          <p:cNvPr id="36869" name="Picture 5" descr="is?ZB5pRQem5_NHMPdl0uWCOlkFLYi6YEjWn9OfqtWnKP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350" y="3933825"/>
            <a:ext cx="2074863" cy="2159000"/>
          </a:xfrm>
          <a:prstGeom prst="rect">
            <a:avLst/>
          </a:prstGeom>
          <a:noFill/>
        </p:spPr>
      </p:pic>
      <p:sp>
        <p:nvSpPr>
          <p:cNvPr id="36871" name="WordArt 7"/>
          <p:cNvSpPr>
            <a:spLocks noChangeArrowheads="1" noChangeShapeType="1" noTextEdit="1"/>
          </p:cNvSpPr>
          <p:nvPr/>
        </p:nvSpPr>
        <p:spPr bwMode="auto">
          <a:xfrm>
            <a:off x="1295400" y="685800"/>
            <a:ext cx="37147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Свойства воды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4495800" cy="947738"/>
          </a:xfrm>
        </p:spPr>
        <p:txBody>
          <a:bodyPr/>
          <a:lstStyle/>
          <a:p>
            <a:pPr marL="0" indent="0"/>
            <a:r>
              <a:rPr lang="ru-RU" sz="2800"/>
              <a:t> </a:t>
            </a:r>
            <a:r>
              <a:rPr lang="ru-RU" sz="5400" b="1"/>
              <a:t>Растворитель.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395288" y="5589588"/>
            <a:ext cx="80645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Растворение – это проникновение молекул одного вещества между молекулами другого.</a:t>
            </a:r>
          </a:p>
        </p:txBody>
      </p:sp>
      <p:pic>
        <p:nvPicPr>
          <p:cNvPr id="34821" name="Picture 5" descr="6-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625" y="692150"/>
            <a:ext cx="2185988" cy="4681538"/>
          </a:xfrm>
          <a:prstGeom prst="rect">
            <a:avLst/>
          </a:prstGeom>
          <a:noFill/>
        </p:spPr>
      </p:pic>
      <p:sp>
        <p:nvSpPr>
          <p:cNvPr id="34826" name="WordArt 10"/>
          <p:cNvSpPr>
            <a:spLocks noChangeArrowheads="1" noChangeShapeType="1" noTextEdit="1"/>
          </p:cNvSpPr>
          <p:nvPr/>
        </p:nvSpPr>
        <p:spPr bwMode="auto">
          <a:xfrm>
            <a:off x="1295400" y="685800"/>
            <a:ext cx="37147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Свойства воды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/>
      <p:bldP spid="3482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76400"/>
            <a:ext cx="4176713" cy="1366838"/>
          </a:xfrm>
        </p:spPr>
        <p:txBody>
          <a:bodyPr/>
          <a:lstStyle/>
          <a:p>
            <a:pPr marL="0" indent="0"/>
            <a:r>
              <a:rPr lang="ru-RU" sz="6000" b="1"/>
              <a:t>Текуча</a:t>
            </a:r>
          </a:p>
        </p:txBody>
      </p:sp>
      <p:pic>
        <p:nvPicPr>
          <p:cNvPr id="31748" name="Picture 4" descr="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9700" y="549275"/>
            <a:ext cx="2879725" cy="2351088"/>
          </a:xfrm>
          <a:prstGeom prst="rect">
            <a:avLst/>
          </a:prstGeom>
          <a:noFill/>
        </p:spPr>
      </p:pic>
      <p:pic>
        <p:nvPicPr>
          <p:cNvPr id="31749" name="Picture 5" descr="1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8175" y="4005263"/>
            <a:ext cx="5543550" cy="1992312"/>
          </a:xfrm>
          <a:prstGeom prst="rect">
            <a:avLst/>
          </a:prstGeom>
          <a:noFill/>
        </p:spPr>
      </p:pic>
      <p:sp>
        <p:nvSpPr>
          <p:cNvPr id="31750" name="WordArt 6"/>
          <p:cNvSpPr>
            <a:spLocks noChangeArrowheads="1" noChangeShapeType="1" noTextEdit="1"/>
          </p:cNvSpPr>
          <p:nvPr/>
        </p:nvSpPr>
        <p:spPr bwMode="auto">
          <a:xfrm>
            <a:off x="990600" y="533400"/>
            <a:ext cx="37147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Свойства воды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752600"/>
            <a:ext cx="4854575" cy="2468563"/>
          </a:xfrm>
        </p:spPr>
        <p:txBody>
          <a:bodyPr/>
          <a:lstStyle/>
          <a:p>
            <a:pPr marL="0" indent="0"/>
            <a:r>
              <a:rPr lang="ru-RU" sz="6000" b="1"/>
              <a:t>не имеет формы</a:t>
            </a:r>
          </a:p>
        </p:txBody>
      </p:sp>
      <p:pic>
        <p:nvPicPr>
          <p:cNvPr id="30724" name="Picture 4" descr="Картинка 109 из 388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163" y="476250"/>
            <a:ext cx="2925762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5" descr="816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163" y="3933825"/>
            <a:ext cx="2879725" cy="2879725"/>
          </a:xfrm>
          <a:prstGeom prst="rect">
            <a:avLst/>
          </a:prstGeom>
          <a:noFill/>
        </p:spPr>
      </p:pic>
      <p:sp>
        <p:nvSpPr>
          <p:cNvPr id="30726" name="WordArt 6"/>
          <p:cNvSpPr>
            <a:spLocks noChangeArrowheads="1" noChangeShapeType="1" noTextEdit="1"/>
          </p:cNvSpPr>
          <p:nvPr/>
        </p:nvSpPr>
        <p:spPr bwMode="auto">
          <a:xfrm>
            <a:off x="1600200" y="762000"/>
            <a:ext cx="37147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Свойства воды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AutoShape 3">
            <a:hlinkClick r:id="rId2" action="ppaction://hlinkpres?slideindex=1&amp;slidetitle=Слайд 1"/>
          </p:cNvPr>
          <p:cNvSpPr>
            <a:spLocks noChangeArrowheads="1"/>
          </p:cNvSpPr>
          <p:nvPr/>
        </p:nvSpPr>
        <p:spPr bwMode="auto">
          <a:xfrm>
            <a:off x="228600" y="304800"/>
            <a:ext cx="4968875" cy="3200400"/>
          </a:xfrm>
          <a:prstGeom prst="cloudCallout">
            <a:avLst>
              <a:gd name="adj1" fmla="val 52843"/>
              <a:gd name="adj2" fmla="val 69394"/>
            </a:avLst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/>
          <a:lstStyle/>
          <a:p>
            <a:pPr algn="ctr"/>
            <a:r>
              <a:rPr lang="ru-RU" sz="360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Какой может быть вода и сколько её на земном шаре?</a:t>
            </a:r>
          </a:p>
        </p:txBody>
      </p:sp>
      <p:pic>
        <p:nvPicPr>
          <p:cNvPr id="13316" name="Picture 4" descr="Рисунок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3048000"/>
            <a:ext cx="2243138" cy="33575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3" descr="BIT081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23850" y="1052513"/>
            <a:ext cx="1600200" cy="1600200"/>
          </a:xfrm>
          <a:noFill/>
          <a:ln/>
        </p:spPr>
      </p:pic>
      <p:pic>
        <p:nvPicPr>
          <p:cNvPr id="37892" name="Picture 4" descr="j025438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00475" y="2511425"/>
            <a:ext cx="1541463" cy="1833563"/>
          </a:xfrm>
          <a:prstGeom prst="rect">
            <a:avLst/>
          </a:prstGeom>
          <a:noFill/>
        </p:spPr>
      </p:pic>
      <p:pic>
        <p:nvPicPr>
          <p:cNvPr id="37893" name="Picture 5" descr="BIT081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650" y="2492375"/>
            <a:ext cx="1600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Picture 6" descr="BIT081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4005263"/>
            <a:ext cx="1600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5" name="Picture 7" descr="BIT081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9338" y="4437063"/>
            <a:ext cx="156845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6" name="Picture 8" descr="BIT081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43800" y="4437063"/>
            <a:ext cx="1600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7" name="Picture 9" descr="BIT081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888" y="2565400"/>
            <a:ext cx="1600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8" name="Picture 10" descr="BIT081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43800" y="981075"/>
            <a:ext cx="1600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1331913" y="2060575"/>
            <a:ext cx="2362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400" b="1">
                <a:solidFill>
                  <a:srgbClr val="FFFF00"/>
                </a:solidFill>
                <a:latin typeface="Times New Roman" pitchFamily="18" charset="0"/>
              </a:rPr>
              <a:t>Прозрачна</a:t>
            </a:r>
          </a:p>
        </p:txBody>
      </p:sp>
      <p:sp>
        <p:nvSpPr>
          <p:cNvPr id="37901" name="Rectangle 13"/>
          <p:cNvSpPr>
            <a:spLocks noChangeArrowheads="1"/>
          </p:cNvSpPr>
          <p:nvPr/>
        </p:nvSpPr>
        <p:spPr bwMode="auto">
          <a:xfrm>
            <a:off x="0" y="5373688"/>
            <a:ext cx="2362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400" b="1">
                <a:solidFill>
                  <a:srgbClr val="FFFF00"/>
                </a:solidFill>
                <a:latin typeface="Times New Roman" pitchFamily="18" charset="0"/>
              </a:rPr>
              <a:t>Не имеет формы</a:t>
            </a:r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6781800" y="3933825"/>
            <a:ext cx="2362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400" b="1">
                <a:solidFill>
                  <a:srgbClr val="FFFF00"/>
                </a:solidFill>
                <a:latin typeface="Times New Roman" pitchFamily="18" charset="0"/>
              </a:rPr>
              <a:t>Растворитель</a:t>
            </a:r>
          </a:p>
        </p:txBody>
      </p:sp>
      <p:sp>
        <p:nvSpPr>
          <p:cNvPr id="37903" name="Rectangle 15"/>
          <p:cNvSpPr>
            <a:spLocks noChangeArrowheads="1"/>
          </p:cNvSpPr>
          <p:nvPr/>
        </p:nvSpPr>
        <p:spPr bwMode="auto">
          <a:xfrm>
            <a:off x="6156325" y="2133600"/>
            <a:ext cx="2514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400" b="1">
                <a:solidFill>
                  <a:srgbClr val="FFFF00"/>
                </a:solidFill>
                <a:latin typeface="Times New Roman" pitchFamily="18" charset="0"/>
              </a:rPr>
              <a:t>Не имеет запаха</a:t>
            </a:r>
          </a:p>
        </p:txBody>
      </p:sp>
      <p:sp>
        <p:nvSpPr>
          <p:cNvPr id="37904" name="Rectangle 16"/>
          <p:cNvSpPr>
            <a:spLocks noChangeArrowheads="1"/>
          </p:cNvSpPr>
          <p:nvPr/>
        </p:nvSpPr>
        <p:spPr bwMode="auto">
          <a:xfrm>
            <a:off x="2124075" y="5949950"/>
            <a:ext cx="2362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400" b="1">
                <a:solidFill>
                  <a:srgbClr val="FFFF00"/>
                </a:solidFill>
                <a:latin typeface="Times New Roman" pitchFamily="18" charset="0"/>
              </a:rPr>
              <a:t>Бесцветна</a:t>
            </a:r>
          </a:p>
        </p:txBody>
      </p:sp>
      <p:sp>
        <p:nvSpPr>
          <p:cNvPr id="37905" name="Rectangle 17"/>
          <p:cNvSpPr>
            <a:spLocks noChangeArrowheads="1"/>
          </p:cNvSpPr>
          <p:nvPr/>
        </p:nvSpPr>
        <p:spPr bwMode="auto">
          <a:xfrm>
            <a:off x="4500563" y="5876925"/>
            <a:ext cx="2362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400" b="1">
                <a:solidFill>
                  <a:srgbClr val="FFFF00"/>
                </a:solidFill>
                <a:latin typeface="Times New Roman" pitchFamily="18" charset="0"/>
              </a:rPr>
              <a:t>Текуча</a:t>
            </a:r>
          </a:p>
        </p:txBody>
      </p:sp>
      <p:pic>
        <p:nvPicPr>
          <p:cNvPr id="37906" name="Picture 18" descr="BIT081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00338" y="4508500"/>
            <a:ext cx="1600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907" name="Text Box 19"/>
          <p:cNvSpPr txBox="1">
            <a:spLocks noChangeArrowheads="1"/>
          </p:cNvSpPr>
          <p:nvPr/>
        </p:nvSpPr>
        <p:spPr bwMode="auto">
          <a:xfrm>
            <a:off x="7620000" y="5715000"/>
            <a:ext cx="9366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800">
                <a:solidFill>
                  <a:srgbClr val="FFFF00"/>
                </a:solidFill>
              </a:rPr>
              <a:t>?</a:t>
            </a:r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1547813" y="3500438"/>
            <a:ext cx="2362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400" b="1">
                <a:solidFill>
                  <a:srgbClr val="FFFF00"/>
                </a:solidFill>
                <a:latin typeface="Times New Roman" pitchFamily="18" charset="0"/>
              </a:rPr>
              <a:t>Не имеет вкуса</a:t>
            </a:r>
          </a:p>
        </p:txBody>
      </p:sp>
      <p:sp>
        <p:nvSpPr>
          <p:cNvPr id="37909" name="WordArt 21"/>
          <p:cNvSpPr>
            <a:spLocks noChangeArrowheads="1" noChangeShapeType="1" noTextEdit="1"/>
          </p:cNvSpPr>
          <p:nvPr/>
        </p:nvSpPr>
        <p:spPr bwMode="auto">
          <a:xfrm>
            <a:off x="2667000" y="381000"/>
            <a:ext cx="42291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Восемь ключей </a:t>
            </a:r>
          </a:p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к восьми свойствам </a:t>
            </a:r>
          </a:p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воды</a:t>
            </a:r>
          </a:p>
        </p:txBody>
      </p:sp>
      <p:sp>
        <p:nvSpPr>
          <p:cNvPr id="37911" name="AutoShape 23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29600" y="6400800"/>
            <a:ext cx="762000" cy="457200"/>
          </a:xfrm>
          <a:prstGeom prst="actionButtonEnd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7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7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379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37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37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9" grpId="0"/>
      <p:bldP spid="37901" grpId="0"/>
      <p:bldP spid="37902" grpId="0"/>
      <p:bldP spid="37903" grpId="0"/>
      <p:bldP spid="37904" grpId="0"/>
      <p:bldP spid="37905" grpId="0"/>
      <p:bldP spid="37907" grpId="0"/>
      <p:bldP spid="3790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8" name="Picture 4" descr="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41989" name="WordArt 5"/>
          <p:cNvSpPr>
            <a:spLocks noChangeArrowheads="1" noChangeShapeType="1" noTextEdit="1"/>
          </p:cNvSpPr>
          <p:nvPr/>
        </p:nvSpPr>
        <p:spPr bwMode="auto">
          <a:xfrm>
            <a:off x="323850" y="260350"/>
            <a:ext cx="6480175" cy="1285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тихим озером</a:t>
            </a:r>
          </a:p>
        </p:txBody>
      </p:sp>
    </p:spTree>
  </p:cSld>
  <p:clrMapOvr>
    <a:masterClrMapping/>
  </p:clrMapOvr>
  <p:transition spd="slow" advClick="0" advTm="2000">
    <p:split/>
    <p:sndAc>
      <p:stSnd>
        <p:snd r:embed="rId2" name="2.wav"/>
      </p:stSnd>
    </p:sndAc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011" name="Rectangle 3" descr="Соловки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r="-23622"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2000">
    <p:split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4035" name="Rectangle 3" descr="5 братьев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r="-11167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2000">
    <p:split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5059" name="Rectangle 3" descr="-Красный камень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r="-11524"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2000">
    <p:split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6084" name="Picture 4" descr="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2000">
    <p:split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7108" name="Picture 4" descr="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47109" name="WordArt 5"/>
          <p:cNvSpPr>
            <a:spLocks noChangeArrowheads="1" noChangeShapeType="1" noTextEdit="1"/>
          </p:cNvSpPr>
          <p:nvPr/>
        </p:nvSpPr>
        <p:spPr bwMode="auto">
          <a:xfrm>
            <a:off x="395288" y="260350"/>
            <a:ext cx="6480175" cy="1285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бурным водопадом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2000">
    <p:split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8132" name="Picture 4" descr="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2000">
    <p:split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6" name="Picture 4" descr="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2000">
    <p:split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80" name="Picture 4" descr="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2000"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вода.avi">
            <a:hlinkClick r:id="" action="ppaction://media"/>
          </p:cNvPr>
          <p:cNvPicPr>
            <a:picLocks noGrp="1" noRot="1" noChangeAspect="1" noChangeArrowheads="1"/>
          </p:cNvPicPr>
          <p:nvPr>
            <p:ph sz="half" idx="2"/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62000" y="457200"/>
            <a:ext cx="8153400" cy="6116638"/>
          </a:xfrm>
          <a:ln/>
        </p:spPr>
      </p:pic>
      <p:sp>
        <p:nvSpPr>
          <p:cNvPr id="14343" name="WordArt 7"/>
          <p:cNvSpPr>
            <a:spLocks noChangeArrowheads="1" noChangeShapeType="1" noTextEdit="1"/>
          </p:cNvSpPr>
          <p:nvPr/>
        </p:nvSpPr>
        <p:spPr bwMode="auto">
          <a:xfrm>
            <a:off x="1371600" y="381000"/>
            <a:ext cx="565785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Когда люди полетели в космос,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 то наблюдая из космических кораблей 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3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43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340"/>
                </p:tgtEl>
              </p:cMediaNode>
            </p:vide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04" name="Picture 4" descr="25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2000">
    <p:split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2228" name="Picture 4" descr="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2000">
    <p:split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waterfall_01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2000">
    <p:split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4276" name="Picture 4" descr="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2000">
    <p:split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5300" name="Picture 4" descr="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55301" name="WordArt 5"/>
          <p:cNvSpPr>
            <a:spLocks noChangeArrowheads="1" noChangeShapeType="1" noTextEdit="1"/>
          </p:cNvSpPr>
          <p:nvPr/>
        </p:nvSpPr>
        <p:spPr bwMode="auto">
          <a:xfrm>
            <a:off x="323850" y="5572125"/>
            <a:ext cx="6480175" cy="1285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легким облаком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2000">
    <p:split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6324" name="Picture 4" descr="15"/>
          <p:cNvPicPr>
            <a:picLocks noChangeAspect="1" noChangeArrowheads="1"/>
          </p:cNvPicPr>
          <p:nvPr/>
        </p:nvPicPr>
        <p:blipFill>
          <a:blip r:embed="rId3" cstate="print"/>
          <a:srcRect b="76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6325" name="WordArt 5"/>
          <p:cNvSpPr>
            <a:spLocks noChangeArrowheads="1" noChangeShapeType="1" noTextEdit="1"/>
          </p:cNvSpPr>
          <p:nvPr/>
        </p:nvSpPr>
        <p:spPr bwMode="auto">
          <a:xfrm>
            <a:off x="323850" y="260350"/>
            <a:ext cx="6480175" cy="1285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тяжелым айсбергом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2000">
    <p:split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7348" name="Picture 4" descr="16"/>
          <p:cNvPicPr>
            <a:picLocks noChangeAspect="1" noChangeArrowheads="1"/>
          </p:cNvPicPr>
          <p:nvPr/>
        </p:nvPicPr>
        <p:blipFill>
          <a:blip r:embed="rId3" cstate="print"/>
          <a:srcRect b="69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2000">
    <p:split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104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58371" name="WordArt 3"/>
          <p:cNvSpPr>
            <a:spLocks noChangeArrowheads="1" noChangeShapeType="1" noTextEdit="1"/>
          </p:cNvSpPr>
          <p:nvPr/>
        </p:nvSpPr>
        <p:spPr bwMode="auto">
          <a:xfrm>
            <a:off x="611188" y="188913"/>
            <a:ext cx="6480175" cy="1285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медленной речушкой</a:t>
            </a:r>
          </a:p>
        </p:txBody>
      </p:sp>
    </p:spTree>
  </p:cSld>
  <p:clrMapOvr>
    <a:masterClrMapping/>
  </p:clrMapOvr>
  <p:transition spd="slow" advClick="0" advTm="2000">
    <p:split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9396" name="Picture 4" descr="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59397" name="WordArt 5"/>
          <p:cNvSpPr>
            <a:spLocks noChangeArrowheads="1" noChangeShapeType="1" noTextEdit="1"/>
          </p:cNvSpPr>
          <p:nvPr/>
        </p:nvSpPr>
        <p:spPr bwMode="auto">
          <a:xfrm>
            <a:off x="685800" y="533400"/>
            <a:ext cx="7920038" cy="1285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быстрой горной рекой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2000">
    <p:split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0419" name="Picture 3" descr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2000">
    <p:spli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295400" y="1905000"/>
            <a:ext cx="7761288" cy="4114800"/>
          </a:xfrm>
          <a:ln/>
        </p:spPr>
        <p:txBody>
          <a:bodyPr/>
          <a:lstStyle/>
          <a:p>
            <a:pPr algn="just">
              <a:buFontTx/>
              <a:buNone/>
            </a:pPr>
            <a:endParaRPr lang="ru-RU" sz="2800"/>
          </a:p>
          <a:p>
            <a:pPr algn="ctr">
              <a:buFontTx/>
              <a:buNone/>
            </a:pPr>
            <a:endParaRPr lang="ru-RU" sz="2800">
              <a:solidFill>
                <a:srgbClr val="C0C0C0"/>
              </a:solidFill>
            </a:endParaRPr>
          </a:p>
          <a:p>
            <a:pPr algn="just">
              <a:buFontTx/>
              <a:buNone/>
            </a:pPr>
            <a:endParaRPr lang="ru-RU" sz="2800">
              <a:solidFill>
                <a:srgbClr val="C0C0C0"/>
              </a:solidFill>
            </a:endParaRPr>
          </a:p>
        </p:txBody>
      </p:sp>
      <p:sp>
        <p:nvSpPr>
          <p:cNvPr id="11268" name="WordArt 4"/>
          <p:cNvSpPr>
            <a:spLocks noChangeArrowheads="1" noChangeShapeType="1" noTextEdit="1"/>
          </p:cNvSpPr>
          <p:nvPr/>
        </p:nvSpPr>
        <p:spPr bwMode="auto">
          <a:xfrm>
            <a:off x="900113" y="2276475"/>
            <a:ext cx="1441450" cy="515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МОРЯ</a:t>
            </a:r>
          </a:p>
        </p:txBody>
      </p:sp>
      <p:sp>
        <p:nvSpPr>
          <p:cNvPr id="11269" name="WordArt 5"/>
          <p:cNvSpPr>
            <a:spLocks noChangeArrowheads="1" noChangeShapeType="1" noTextEdit="1"/>
          </p:cNvSpPr>
          <p:nvPr/>
        </p:nvSpPr>
        <p:spPr bwMode="auto">
          <a:xfrm>
            <a:off x="3851275" y="2133600"/>
            <a:ext cx="1563688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ОЗЁРА</a:t>
            </a:r>
          </a:p>
        </p:txBody>
      </p:sp>
      <p:sp>
        <p:nvSpPr>
          <p:cNvPr id="11270" name="WordArt 6"/>
          <p:cNvSpPr>
            <a:spLocks noChangeArrowheads="1" noChangeShapeType="1" noTextEdit="1"/>
          </p:cNvSpPr>
          <p:nvPr/>
        </p:nvSpPr>
        <p:spPr bwMode="auto">
          <a:xfrm>
            <a:off x="6659563" y="2205038"/>
            <a:ext cx="1368425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РЕКИ</a:t>
            </a:r>
          </a:p>
        </p:txBody>
      </p:sp>
      <p:pic>
        <p:nvPicPr>
          <p:cNvPr id="11271" name="Picture 7" descr="SANY12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3068638"/>
            <a:ext cx="2625725" cy="197008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272" name="Picture 8" descr="SANY036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3057525"/>
            <a:ext cx="2592388" cy="19431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273" name="Picture 9" descr="SANY13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575" y="3068638"/>
            <a:ext cx="2736850" cy="195421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1274" name="WordArt 10"/>
          <p:cNvSpPr>
            <a:spLocks noChangeArrowheads="1" noChangeShapeType="1" noTextEdit="1"/>
          </p:cNvSpPr>
          <p:nvPr/>
        </p:nvSpPr>
        <p:spPr bwMode="auto">
          <a:xfrm>
            <a:off x="1066800" y="685800"/>
            <a:ext cx="7496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ГДЕ СОДЕРЖИТСЯ ВОДА НА ЗЕМЛЕ?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nimBg="1"/>
      <p:bldP spid="11269" grpId="0" animBg="1"/>
      <p:bldP spid="11270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44" name="Picture 4" descr="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61445" name="WordArt 5"/>
          <p:cNvSpPr>
            <a:spLocks noChangeArrowheads="1" noChangeShapeType="1" noTextEdit="1"/>
          </p:cNvSpPr>
          <p:nvPr/>
        </p:nvSpPr>
        <p:spPr bwMode="auto">
          <a:xfrm>
            <a:off x="990600" y="762000"/>
            <a:ext cx="2819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Цунами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2000">
    <p:split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2468" name="Picture 4" descr="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62469" name="WordArt 5"/>
          <p:cNvSpPr>
            <a:spLocks noChangeArrowheads="1" noChangeShapeType="1" noTextEdit="1"/>
          </p:cNvSpPr>
          <p:nvPr/>
        </p:nvSpPr>
        <p:spPr bwMode="auto">
          <a:xfrm>
            <a:off x="381000" y="1066800"/>
            <a:ext cx="3352800" cy="752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Океаном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2000">
    <p:split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3492" name="Picture 4" descr="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63500"/>
            <a:ext cx="9144000" cy="6985000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2000">
    <p:split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4516" name="Picture 4" descr="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04800" y="1588"/>
            <a:ext cx="9753600" cy="7315200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2000">
    <p:split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110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ransition spd="slow" advClick="0" advTm="2000">
    <p:split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6564" name="Picture 4" descr="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96413" cy="6858000"/>
          </a:xfrm>
          <a:prstGeom prst="rect">
            <a:avLst/>
          </a:prstGeom>
          <a:noFill/>
        </p:spPr>
      </p:pic>
      <p:sp>
        <p:nvSpPr>
          <p:cNvPr id="66565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05800" y="6096000"/>
            <a:ext cx="685800" cy="381000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Домашнее задание 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Подобрать пословицы, загадки, стихи о воде.</a:t>
            </a:r>
          </a:p>
          <a:p>
            <a:r>
              <a:rPr lang="ru-RU"/>
              <a:t>Прочитать статью в учебнике «Тепло и вода»(с.96-97), ответить на вопрос.</a:t>
            </a:r>
          </a:p>
          <a:p>
            <a:r>
              <a:rPr lang="ru-RU"/>
              <a:t>Провести опыт: Налить в бутылку воды и вынести ее на мороз.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В заключении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/>
              <a:t>Хочу напомнить:</a:t>
            </a:r>
          </a:p>
          <a:p>
            <a:pPr>
              <a:buFontTx/>
              <a:buNone/>
            </a:pPr>
            <a:r>
              <a:rPr lang="ru-RU"/>
              <a:t>Человек, запомни навсегда</a:t>
            </a:r>
          </a:p>
          <a:p>
            <a:pPr>
              <a:buFontTx/>
              <a:buNone/>
            </a:pPr>
            <a:r>
              <a:rPr lang="ru-RU"/>
              <a:t>Символ жизни на земле Вода!</a:t>
            </a:r>
          </a:p>
          <a:p>
            <a:pPr>
              <a:buFontTx/>
              <a:buNone/>
            </a:pPr>
            <a:r>
              <a:rPr lang="ru-RU"/>
              <a:t>Экономь её и береги</a:t>
            </a:r>
          </a:p>
          <a:p>
            <a:pPr>
              <a:buFontTx/>
              <a:buNone/>
            </a:pPr>
            <a:r>
              <a:rPr lang="ru-RU"/>
              <a:t>Мы ведь на планете </a:t>
            </a:r>
          </a:p>
          <a:p>
            <a:pPr>
              <a:buFontTx/>
              <a:buNone/>
            </a:pPr>
            <a:r>
              <a:rPr lang="ru-RU"/>
              <a:t>Не одни!</a:t>
            </a:r>
          </a:p>
          <a:p>
            <a:pPr>
              <a:buFontTx/>
              <a:buNone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3786188" y="0"/>
            <a:ext cx="2214562" cy="428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hlinkClick r:id="rId2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polus_2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475" y="188913"/>
            <a:ext cx="4392613" cy="328453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12291" name="Picture 3" descr="issl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3800" y="2709863"/>
            <a:ext cx="3960813" cy="2652712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0" y="5303838"/>
            <a:ext cx="91440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FFFF00"/>
                </a:solidFill>
                <a:latin typeface="Times New Roman" pitchFamily="18" charset="0"/>
                <a:hlinkClick r:id="rId4" action="ppaction://hlinksldjump"/>
              </a:rPr>
              <a:t>Вода</a:t>
            </a:r>
            <a:r>
              <a:rPr lang="ru-RU" sz="3200" b="1">
                <a:solidFill>
                  <a:srgbClr val="FFFF00"/>
                </a:solidFill>
                <a:latin typeface="Times New Roman" pitchFamily="18" charset="0"/>
              </a:rPr>
              <a:t> есть и под землёй (родники). Огромные скопления льда находятся у Северного и Южного полюсов. Там лёд на суше и в океане.</a:t>
            </a:r>
          </a:p>
        </p:txBody>
      </p:sp>
      <p:pic>
        <p:nvPicPr>
          <p:cNvPr id="12293" name="Picture 5" descr="uz4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388" y="620713"/>
            <a:ext cx="3025775" cy="4527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533400" y="5410200"/>
            <a:ext cx="8229600" cy="1173163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endParaRPr lang="ru-RU" sz="1800">
              <a:latin typeface="Comic Sans MS" pitchFamily="66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>
                <a:solidFill>
                  <a:srgbClr val="FFFF00"/>
                </a:solidFill>
                <a:latin typeface="Comic Sans MS" pitchFamily="66" charset="0"/>
              </a:rPr>
              <a:t>Вот как тогда выглядела бы наша планета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 b="1">
                <a:latin typeface="Comic Sans MS" pitchFamily="66" charset="0"/>
              </a:rPr>
              <a:t>Неприятное зрелище, не так ли?</a:t>
            </a:r>
          </a:p>
          <a:p>
            <a:pPr algn="ctr">
              <a:lnSpc>
                <a:spcPct val="90000"/>
              </a:lnSpc>
              <a:buFontTx/>
              <a:buNone/>
            </a:pPr>
            <a:endParaRPr lang="ru-RU" sz="2400" b="1">
              <a:latin typeface="Comic Sans MS" pitchFamily="66" charset="0"/>
            </a:endParaRPr>
          </a:p>
        </p:txBody>
      </p:sp>
      <p:pic>
        <p:nvPicPr>
          <p:cNvPr id="20490" name="Рисунок 6" descr="без_воды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10101"/>
              </a:clrFrom>
              <a:clrTo>
                <a:srgbClr val="010101">
                  <a:alpha val="0"/>
                </a:srgbClr>
              </a:clrTo>
            </a:clrChange>
          </a:blip>
          <a:srcRect l="2930" t="3247" r="2539" b="1804"/>
          <a:stretch>
            <a:fillRect/>
          </a:stretch>
        </p:blipFill>
        <p:spPr bwMode="auto">
          <a:xfrm>
            <a:off x="3311525" y="457200"/>
            <a:ext cx="5832475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1" name="WordArt 7"/>
          <p:cNvSpPr>
            <a:spLocks noChangeArrowheads="1" noChangeShapeType="1" noTextEdit="1"/>
          </p:cNvSpPr>
          <p:nvPr/>
        </p:nvSpPr>
        <p:spPr bwMode="auto">
          <a:xfrm>
            <a:off x="381000" y="381000"/>
            <a:ext cx="4191000" cy="1047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Представь, </a:t>
            </a:r>
          </a:p>
          <a:p>
            <a:pPr algn="ctr"/>
            <a:r>
              <a:rPr lang="ru-RU" sz="3600" i="1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что на Земле вдруг </a:t>
            </a:r>
          </a:p>
          <a:p>
            <a:pPr algn="ctr"/>
            <a:r>
              <a:rPr lang="ru-RU" sz="3600" i="1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пропала вся вода.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125538"/>
            <a:ext cx="5194300" cy="5000625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b="1">
                <a:solidFill>
                  <a:srgbClr val="FFFF00"/>
                </a:solidFill>
                <a:latin typeface="Comic Sans MS" pitchFamily="66" charset="0"/>
              </a:rPr>
              <a:t>Мы на 70 % состоим из воды.</a:t>
            </a:r>
          </a:p>
          <a:p>
            <a:pPr algn="ctr">
              <a:buFontTx/>
              <a:buNone/>
            </a:pPr>
            <a:endParaRPr lang="ru-RU" b="1">
              <a:solidFill>
                <a:srgbClr val="FFFF00"/>
              </a:solidFill>
              <a:latin typeface="Comic Sans MS" pitchFamily="66" charset="0"/>
            </a:endParaRPr>
          </a:p>
          <a:p>
            <a:pPr algn="ctr">
              <a:buFontTx/>
              <a:buNone/>
            </a:pPr>
            <a:endParaRPr lang="ru-RU">
              <a:solidFill>
                <a:srgbClr val="FFFF00"/>
              </a:solidFill>
              <a:latin typeface="Comic Sans MS" pitchFamily="66" charset="0"/>
            </a:endParaRPr>
          </a:p>
          <a:p>
            <a:pPr algn="ctr">
              <a:buFontTx/>
              <a:buNone/>
            </a:pPr>
            <a:r>
              <a:rPr lang="ru-RU" b="1">
                <a:latin typeface="Comic Sans MS" pitchFamily="66" charset="0"/>
              </a:rPr>
              <a:t>Без воды человек может прожить только 3 дня.</a:t>
            </a:r>
          </a:p>
          <a:p>
            <a:pPr algn="ctr">
              <a:buFontTx/>
              <a:buNone/>
            </a:pPr>
            <a:endParaRPr lang="ru-RU" b="1">
              <a:latin typeface="Comic Sans MS" pitchFamily="66" charset="0"/>
            </a:endParaRPr>
          </a:p>
          <a:p>
            <a:pPr>
              <a:buFontTx/>
              <a:buNone/>
            </a:pPr>
            <a:endParaRPr lang="ru-RU" sz="2800">
              <a:latin typeface="Lidia Cyr" pitchFamily="34" charset="0"/>
            </a:endParaRPr>
          </a:p>
        </p:txBody>
      </p:sp>
      <p:pic>
        <p:nvPicPr>
          <p:cNvPr id="17411" name="Picture 3" descr="сканирование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72200" y="609600"/>
            <a:ext cx="2819400" cy="5546725"/>
          </a:xfrm>
          <a:noFill/>
          <a:ln w="57150">
            <a:solidFill>
              <a:schemeClr val="tx1"/>
            </a:solidFill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7412" name="Line 4"/>
          <p:cNvSpPr>
            <a:spLocks noChangeShapeType="1"/>
          </p:cNvSpPr>
          <p:nvPr/>
        </p:nvSpPr>
        <p:spPr bwMode="auto">
          <a:xfrm>
            <a:off x="5580063" y="4149725"/>
            <a:ext cx="6477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42 -3.06358E-6 C 0.03854 -0.00485 0.03958 -0.00855 0.04149 -0.01387 C 0.04306 -0.01757 0.04653 -0.02427 0.04653 -0.02404 C 0.04809 -0.05826 0.0441 -0.10196 0.05399 -0.13318 C 0.05642 -0.14034 0.05573 -0.14705 0.05903 -0.15375 C 0.06094 -0.16508 0.05608 -0.17387 0.06389 -0.17942 C 0.06719 -0.19121 0.06458 -0.19537 0.06858 -0.20693 C 0.06997 -0.21156 0.07031 -0.22381 0.07187 -0.22821 C 0.07309 -0.23144 0.07969 -0.24323 0.07969 -0.243 C 0.08021 -0.26427 0.08403 -0.29479 0.08924 -0.31514 C 0.08993 -0.32693 0.09132 -0.3378 0.09288 -0.34936 C 0.0934 -0.35283 0.09514 -0.35607 0.09531 -0.35977 C 0.09583 -0.36925 0.09531 -0.37896 0.09531 -0.38821 " pathEditMode="relative" rAng="0" ptsTypes="fffffffffffff">
                                      <p:cBhvr>
                                        <p:cTn id="18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" y="-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500"/>
                            </p:stCondLst>
                            <p:childTnLst>
                              <p:par>
                                <p:cTn id="20" presetID="22" presetClass="exit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/>
      <p:bldP spid="17412" grpId="1" animBg="1"/>
      <p:bldP spid="17412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1072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9825" y="1268413"/>
            <a:ext cx="3948113" cy="526415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4932363" y="0"/>
            <a:ext cx="421163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0099"/>
                </a:solidFill>
                <a:latin typeface="Times New Roman" pitchFamily="18" charset="0"/>
              </a:rPr>
              <a:t>Тело медузы на 90 – 95% состоит из воды.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250825" y="765175"/>
            <a:ext cx="4537075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0099"/>
                </a:solidFill>
                <a:latin typeface="Times New Roman" pitchFamily="18" charset="0"/>
              </a:rPr>
              <a:t>В теле животных вода обычно составляет больше половины массы.</a:t>
            </a:r>
          </a:p>
        </p:txBody>
      </p:sp>
      <p:pic>
        <p:nvPicPr>
          <p:cNvPr id="18437" name="Picture 5" descr="i_tit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2924175"/>
            <a:ext cx="4537075" cy="3024188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вода для демонстрации">
  <a:themeElements>
    <a:clrScheme name="вода для демонстраци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вода для демонстраци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вода для демонстраци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ода для демонстраци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ода для демонстраци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ода для демонстраци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ода для демонстраци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ода для демонстраци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а для демонстраци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а для демонстраци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а для демонстраци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а для демонстраци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а для демонстраци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а для демонстраци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Company Handbook">
  <a:themeElements>
    <a:clrScheme name="Company Handbook 1">
      <a:dk1>
        <a:srgbClr val="00354E"/>
      </a:dk1>
      <a:lt1>
        <a:srgbClr val="EAEAEA"/>
      </a:lt1>
      <a:dk2>
        <a:srgbClr val="006699"/>
      </a:dk2>
      <a:lt2>
        <a:srgbClr val="CCECFF"/>
      </a:lt2>
      <a:accent1>
        <a:srgbClr val="006699"/>
      </a:accent1>
      <a:accent2>
        <a:srgbClr val="6699FF"/>
      </a:accent2>
      <a:accent3>
        <a:srgbClr val="AAB8CA"/>
      </a:accent3>
      <a:accent4>
        <a:srgbClr val="C8C8C8"/>
      </a:accent4>
      <a:accent5>
        <a:srgbClr val="AAB8CA"/>
      </a:accent5>
      <a:accent6>
        <a:srgbClr val="5C8AE7"/>
      </a:accent6>
      <a:hlink>
        <a:srgbClr val="CCCCFF"/>
      </a:hlink>
      <a:folHlink>
        <a:srgbClr val="5E6FD4"/>
      </a:folHlink>
    </a:clrScheme>
    <a:fontScheme name="Company Handbook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ompany Handbook 1">
        <a:dk1>
          <a:srgbClr val="00354E"/>
        </a:dk1>
        <a:lt1>
          <a:srgbClr val="EAEAEA"/>
        </a:lt1>
        <a:dk2>
          <a:srgbClr val="006699"/>
        </a:dk2>
        <a:lt2>
          <a:srgbClr val="CCECFF"/>
        </a:lt2>
        <a:accent1>
          <a:srgbClr val="006699"/>
        </a:accent1>
        <a:accent2>
          <a:srgbClr val="6699FF"/>
        </a:accent2>
        <a:accent3>
          <a:srgbClr val="AAB8CA"/>
        </a:accent3>
        <a:accent4>
          <a:srgbClr val="C8C8C8"/>
        </a:accent4>
        <a:accent5>
          <a:srgbClr val="AAB8CA"/>
        </a:accent5>
        <a:accent6>
          <a:srgbClr val="5C8AE7"/>
        </a:accent6>
        <a:hlink>
          <a:srgbClr val="CCCCFF"/>
        </a:hlink>
        <a:folHlink>
          <a:srgbClr val="5E6FD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ny Handbook 2">
        <a:dk1>
          <a:srgbClr val="000080"/>
        </a:dk1>
        <a:lt1>
          <a:srgbClr val="FFFFFF"/>
        </a:lt1>
        <a:dk2>
          <a:srgbClr val="3366CC"/>
        </a:dk2>
        <a:lt2>
          <a:srgbClr val="7A7C93"/>
        </a:lt2>
        <a:accent1>
          <a:srgbClr val="006699"/>
        </a:accent1>
        <a:accent2>
          <a:srgbClr val="6699FF"/>
        </a:accent2>
        <a:accent3>
          <a:srgbClr val="FFFFFF"/>
        </a:accent3>
        <a:accent4>
          <a:srgbClr val="00006C"/>
        </a:accent4>
        <a:accent5>
          <a:srgbClr val="AAB8CA"/>
        </a:accent5>
        <a:accent6>
          <a:srgbClr val="5C8AE7"/>
        </a:accent6>
        <a:hlink>
          <a:srgbClr val="9933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pany Handbook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969696"/>
        </a:accent1>
        <a:accent2>
          <a:srgbClr val="CBCBCB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B8B8B8"/>
        </a:accent6>
        <a:hlink>
          <a:srgbClr val="777777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pany Handbook 4">
        <a:dk1>
          <a:srgbClr val="660066"/>
        </a:dk1>
        <a:lt1>
          <a:srgbClr val="EAEAEA"/>
        </a:lt1>
        <a:dk2>
          <a:srgbClr val="3366CC"/>
        </a:dk2>
        <a:lt2>
          <a:srgbClr val="7A7C93"/>
        </a:lt2>
        <a:accent1>
          <a:srgbClr val="00CCCC"/>
        </a:accent1>
        <a:accent2>
          <a:srgbClr val="CC66FF"/>
        </a:accent2>
        <a:accent3>
          <a:srgbClr val="F3F3F3"/>
        </a:accent3>
        <a:accent4>
          <a:srgbClr val="560056"/>
        </a:accent4>
        <a:accent5>
          <a:srgbClr val="AAE2E2"/>
        </a:accent5>
        <a:accent6>
          <a:srgbClr val="B95CE7"/>
        </a:accent6>
        <a:hlink>
          <a:srgbClr val="FF9966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pany Handbook 5">
        <a:dk1>
          <a:srgbClr val="00354E"/>
        </a:dk1>
        <a:lt1>
          <a:srgbClr val="EAEAEA"/>
        </a:lt1>
        <a:dk2>
          <a:srgbClr val="6D67AA"/>
        </a:dk2>
        <a:lt2>
          <a:srgbClr val="CCCCFF"/>
        </a:lt2>
        <a:accent1>
          <a:srgbClr val="6600CC"/>
        </a:accent1>
        <a:accent2>
          <a:srgbClr val="9999FF"/>
        </a:accent2>
        <a:accent3>
          <a:srgbClr val="BAB8D2"/>
        </a:accent3>
        <a:accent4>
          <a:srgbClr val="C8C8C8"/>
        </a:accent4>
        <a:accent5>
          <a:srgbClr val="B8AAE2"/>
        </a:accent5>
        <a:accent6>
          <a:srgbClr val="8A8AE7"/>
        </a:accent6>
        <a:hlink>
          <a:srgbClr val="CCCCFF"/>
        </a:hlink>
        <a:folHlink>
          <a:srgbClr val="9D70B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ny Handbook 6">
        <a:dk1>
          <a:srgbClr val="003366"/>
        </a:dk1>
        <a:lt1>
          <a:srgbClr val="EAEAEA"/>
        </a:lt1>
        <a:dk2>
          <a:srgbClr val="009999"/>
        </a:dk2>
        <a:lt2>
          <a:srgbClr val="FFFFFF"/>
        </a:lt2>
        <a:accent1>
          <a:srgbClr val="008080"/>
        </a:accent1>
        <a:accent2>
          <a:srgbClr val="00CCCC"/>
        </a:accent2>
        <a:accent3>
          <a:srgbClr val="AACACA"/>
        </a:accent3>
        <a:accent4>
          <a:srgbClr val="C8C8C8"/>
        </a:accent4>
        <a:accent5>
          <a:srgbClr val="AAC0C0"/>
        </a:accent5>
        <a:accent6>
          <a:srgbClr val="00B9B9"/>
        </a:accent6>
        <a:hlink>
          <a:srgbClr val="A7DDE1"/>
        </a:hlink>
        <a:folHlink>
          <a:srgbClr val="FF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Certificate">
  <a:themeElements>
    <a:clrScheme name="Certificate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F33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FFADCA"/>
      </a:accent5>
      <a:accent6>
        <a:srgbClr val="2D2DB9"/>
      </a:accent6>
      <a:hlink>
        <a:srgbClr val="FFCC00"/>
      </a:hlink>
      <a:folHlink>
        <a:srgbClr val="B2B2B2"/>
      </a:folHlink>
    </a:clrScheme>
    <a:fontScheme name="Certificate">
      <a:majorFont>
        <a:latin typeface="Arial Narrow"/>
        <a:ea typeface=""/>
        <a:cs typeface=""/>
      </a:majorFont>
      <a:minorFont>
        <a:latin typeface="Monotype Corsiv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ertificate 1">
        <a:dk1>
          <a:srgbClr val="000000"/>
        </a:dk1>
        <a:lt1>
          <a:srgbClr val="FFFFCC"/>
        </a:lt1>
        <a:dk2>
          <a:srgbClr val="333300"/>
        </a:dk2>
        <a:lt2>
          <a:srgbClr val="808000"/>
        </a:lt2>
        <a:accent1>
          <a:srgbClr val="339933"/>
        </a:accent1>
        <a:accent2>
          <a:srgbClr val="A50021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95001D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ertific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33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FFADCA"/>
        </a:accent5>
        <a:accent6>
          <a:srgbClr val="2D2DB9"/>
        </a:accent6>
        <a:hlink>
          <a:srgbClr val="FFCC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ertificate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DDDDDD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вода для демонстрации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0.xml><?xml version="1.0" encoding="utf-8"?>
<a:themeOverride xmlns:a="http://schemas.openxmlformats.org/drawingml/2006/main">
  <a:clrScheme name="вода для демонстрации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1.xml><?xml version="1.0" encoding="utf-8"?>
<a:themeOverride xmlns:a="http://schemas.openxmlformats.org/drawingml/2006/main">
  <a:clrScheme name="вода для демонстрации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2.xml><?xml version="1.0" encoding="utf-8"?>
<a:themeOverride xmlns:a="http://schemas.openxmlformats.org/drawingml/2006/main">
  <a:clrScheme name="вода для демонстрации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3.xml><?xml version="1.0" encoding="utf-8"?>
<a:themeOverride xmlns:a="http://schemas.openxmlformats.org/drawingml/2006/main">
  <a:clrScheme name="вода для демонстрации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4.xml><?xml version="1.0" encoding="utf-8"?>
<a:themeOverride xmlns:a="http://schemas.openxmlformats.org/drawingml/2006/main">
  <a:clrScheme name="вода для демонстрации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5.xml><?xml version="1.0" encoding="utf-8"?>
<a:themeOverride xmlns:a="http://schemas.openxmlformats.org/drawingml/2006/main">
  <a:clrScheme name="вода для демонстрации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6.xml><?xml version="1.0" encoding="utf-8"?>
<a:themeOverride xmlns:a="http://schemas.openxmlformats.org/drawingml/2006/main">
  <a:clrScheme name="вода для демонстрации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7.xml><?xml version="1.0" encoding="utf-8"?>
<a:themeOverride xmlns:a="http://schemas.openxmlformats.org/drawingml/2006/main">
  <a:clrScheme name="вода для демонстрации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8.xml><?xml version="1.0" encoding="utf-8"?>
<a:themeOverride xmlns:a="http://schemas.openxmlformats.org/drawingml/2006/main">
  <a:clrScheme name="вода для демонстрации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вода для демонстрации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3.xml><?xml version="1.0" encoding="utf-8"?>
<a:themeOverride xmlns:a="http://schemas.openxmlformats.org/drawingml/2006/main">
  <a:clrScheme name="вода для демонстрации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4.xml><?xml version="1.0" encoding="utf-8"?>
<a:themeOverride xmlns:a="http://schemas.openxmlformats.org/drawingml/2006/main">
  <a:clrScheme name="вода для демонстрации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5.xml><?xml version="1.0" encoding="utf-8"?>
<a:themeOverride xmlns:a="http://schemas.openxmlformats.org/drawingml/2006/main">
  <a:clrScheme name="вода для демонстрации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6.xml><?xml version="1.0" encoding="utf-8"?>
<a:themeOverride xmlns:a="http://schemas.openxmlformats.org/drawingml/2006/main">
  <a:clrScheme name="вода для демонстрации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7.xml><?xml version="1.0" encoding="utf-8"?>
<a:themeOverride xmlns:a="http://schemas.openxmlformats.org/drawingml/2006/main">
  <a:clrScheme name="вода для демонстрации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8.xml><?xml version="1.0" encoding="utf-8"?>
<a:themeOverride xmlns:a="http://schemas.openxmlformats.org/drawingml/2006/main">
  <a:clrScheme name="вода для демонстрации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9.xml><?xml version="1.0" encoding="utf-8"?>
<a:themeOverride xmlns:a="http://schemas.openxmlformats.org/drawingml/2006/main">
  <a:clrScheme name="вода для демонстрации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</TotalTime>
  <Words>548</Words>
  <Application>Microsoft Office PowerPoint</Application>
  <PresentationFormat>Экран (4:3)</PresentationFormat>
  <Paragraphs>100</Paragraphs>
  <Slides>57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57</vt:i4>
      </vt:variant>
    </vt:vector>
  </HeadingPairs>
  <TitlesOfParts>
    <vt:vector size="61" baseType="lpstr">
      <vt:lpstr>Оформление по умолчанию</vt:lpstr>
      <vt:lpstr>вода для демонстрации</vt:lpstr>
      <vt:lpstr>Company Handbook</vt:lpstr>
      <vt:lpstr>Certificate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Практическая работа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Домашнее задание </vt:lpstr>
      <vt:lpstr>В заключении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</cp:lastModifiedBy>
  <cp:revision>5</cp:revision>
  <cp:lastPrinted>1601-01-01T00:00:00Z</cp:lastPrinted>
  <dcterms:created xsi:type="dcterms:W3CDTF">1601-01-01T00:00:00Z</dcterms:created>
  <dcterms:modified xsi:type="dcterms:W3CDTF">2012-08-01T15:25:18Z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