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9" r:id="rId3"/>
    <p:sldId id="258" r:id="rId4"/>
    <p:sldId id="260" r:id="rId5"/>
    <p:sldId id="262" r:id="rId6"/>
    <p:sldId id="265" r:id="rId7"/>
    <p:sldId id="267" r:id="rId8"/>
    <p:sldId id="311" r:id="rId9"/>
    <p:sldId id="312" r:id="rId10"/>
    <p:sldId id="298" r:id="rId11"/>
    <p:sldId id="308" r:id="rId12"/>
    <p:sldId id="300" r:id="rId13"/>
    <p:sldId id="285" r:id="rId14"/>
    <p:sldId id="284" r:id="rId15"/>
    <p:sldId id="27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A11E1-FE77-4DBD-9B07-00D7BDCBF9F5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E3D25-7DB3-4C97-965D-9C2B703BE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1FC9F-2988-4425-829B-B2269EAD3699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C080C-835A-4D66-B6BD-4ADB47B33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A9C52-D737-488D-AC1B-14F472567073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4C3B7-1685-4CF5-808C-C55CCBB871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15D90-8657-407C-A8D0-6549E2310FA8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C12C9-A1E3-433D-812D-3E0DDA43B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29970-AB58-4E1C-88E5-A7D5FF41BE6A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1782E-E8FD-4C06-817E-A76253804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0E9B5-3D26-40D2-A6E7-512DE4CF9943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107AD-1FA3-444D-A086-FFBE7601AD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92859-016F-4EC6-9308-5BAE40B29E27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468CA-E376-4A8E-844E-ECA1A76A1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4AC2-3B15-472E-B8E9-01890E24781B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36A04-ABA1-4EB9-8C6A-FB32B2DB0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9AF42-9DD7-4BC6-850F-9D406575C469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E6ABB-FB43-4E6C-B429-C4DA9C339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53832-A9EE-42C6-B529-F65BB5761011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BC7D-169E-4AA9-861C-E3344D807A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A4CAC-23A8-463E-A24C-0383C1CA7022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D5F44-BA9E-49CD-83B0-78010EE8C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457D94-BAB3-4A10-BC9E-DF8799B199F5}" type="datetimeFigureOut">
              <a:rPr lang="ru-RU"/>
              <a:pPr>
                <a:defRPr/>
              </a:pPr>
              <a:t>18.05.2016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AA1CA3-50D0-4C99-9B8C-FD2A2DD008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7" r:id="rId2"/>
    <p:sldLayoutId id="2147483769" r:id="rId3"/>
    <p:sldLayoutId id="2147483766" r:id="rId4"/>
    <p:sldLayoutId id="2147483765" r:id="rId5"/>
    <p:sldLayoutId id="2147483764" r:id="rId6"/>
    <p:sldLayoutId id="2147483770" r:id="rId7"/>
    <p:sldLayoutId id="2147483771" r:id="rId8"/>
    <p:sldLayoutId id="2147483772" r:id="rId9"/>
    <p:sldLayoutId id="2147483763" r:id="rId10"/>
    <p:sldLayoutId id="21474837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2333625"/>
          </a:xfrm>
        </p:spPr>
        <p:txBody>
          <a:bodyPr/>
          <a:lstStyle/>
          <a:p>
            <a:pPr eaLnBrk="1" hangingPunct="1"/>
            <a:r>
              <a:rPr lang="ru-RU" sz="5400" b="1" smtClean="0"/>
              <a:t>Современные методы окраски волос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1473200"/>
          </a:xfrm>
        </p:spPr>
        <p:txBody>
          <a:bodyPr rtlCol="0">
            <a:normAutofit fontScale="77500" lnSpcReduction="2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endParaRPr lang="ru-RU" sz="2400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endParaRPr lang="ru-RU" sz="3200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3600" b="1" dirty="0" smtClean="0"/>
              <a:t>Провела: мастер производственного обучения Рябухина Т.В</a:t>
            </a:r>
            <a:r>
              <a:rPr lang="ru-RU" sz="3600" dirty="0" smtClean="0"/>
              <a:t>.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endParaRPr lang="ru-RU" sz="7600" dirty="0"/>
          </a:p>
          <a:p>
            <a:pPr algn="r" eaLnBrk="1" fontAlgn="auto" hangingPunct="1">
              <a:spcAft>
                <a:spcPts val="0"/>
              </a:spcAft>
              <a:defRPr/>
            </a:pPr>
            <a:endParaRPr lang="ru-RU" sz="1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0"/>
            <a:ext cx="9186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-31750"/>
            <a:ext cx="7129463" cy="711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4625" y="-128588"/>
            <a:ext cx="5313363" cy="698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2700"/>
            <a:ext cx="4637088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0"/>
            <a:ext cx="5103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1663" y="0"/>
            <a:ext cx="4737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0"/>
            <a:ext cx="3233737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3600" y="0"/>
            <a:ext cx="41116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79788"/>
            <a:ext cx="3635375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3870325"/>
            <a:ext cx="29876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9" name="Picture 4" descr="http://www.prof-volos.ru/images/rubric/27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0863" y="3460750"/>
            <a:ext cx="6053137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http://storage.azh.kz/archive/559a/bd/fe/a85f88/4b/0c/040/000/photos/3771574596.jpg/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5400" y="3460750"/>
            <a:ext cx="3297238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525" y="0"/>
            <a:ext cx="4941888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 descr="http://pcache-eu1.badoocdn.com/p64/10236/8/1/6/476191172/d1315168/t1440113619/c_WMSMOftEjSbuCVzhf1CsRvjFsCyuSjl-j076LL62-oc/1315168362_9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0"/>
            <a:ext cx="4211637" cy="347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1"/>
          <p:cNvSpPr>
            <a:spLocks noGrp="1"/>
          </p:cNvSpPr>
          <p:nvPr>
            <p:ph idx="1"/>
          </p:nvPr>
        </p:nvSpPr>
        <p:spPr>
          <a:xfrm>
            <a:off x="871538" y="1844675"/>
            <a:ext cx="7408862" cy="4281488"/>
          </a:xfrm>
        </p:spPr>
        <p:txBody>
          <a:bodyPr/>
          <a:lstStyle/>
          <a:p>
            <a:pPr eaLnBrk="1" hangingPunct="1"/>
            <a:r>
              <a:rPr lang="ru-RU" sz="4000" b="1" smtClean="0"/>
              <a:t>Тонирование – это ……..</a:t>
            </a:r>
          </a:p>
          <a:p>
            <a:pPr eaLnBrk="1" hangingPunct="1"/>
            <a:r>
              <a:rPr lang="ru-RU" sz="4000" b="1" smtClean="0"/>
              <a:t>Осветление – это ……. .</a:t>
            </a:r>
          </a:p>
          <a:p>
            <a:pPr eaLnBrk="1" hangingPunct="1"/>
            <a:r>
              <a:rPr lang="ru-RU" sz="4000" b="1" smtClean="0"/>
              <a:t>Мелирование – это …….. </a:t>
            </a:r>
          </a:p>
          <a:p>
            <a:pPr eaLnBrk="1" hangingPunct="1"/>
            <a:r>
              <a:rPr lang="ru-RU" sz="4000" b="1" smtClean="0"/>
              <a:t>Окраска – это ……… </a:t>
            </a:r>
          </a:p>
          <a:p>
            <a:pPr eaLnBrk="1" hangingPunct="1"/>
            <a:r>
              <a:rPr lang="ru-RU" sz="4000" b="1" smtClean="0"/>
              <a:t>Колорирование – это …….. </a:t>
            </a:r>
          </a:p>
          <a:p>
            <a:pPr eaLnBrk="1" hangingPunct="1"/>
            <a:r>
              <a:rPr lang="ru-RU" sz="4000" b="1" smtClean="0"/>
              <a:t>Обесцвечивание – это …… </a:t>
            </a:r>
          </a:p>
        </p:txBody>
      </p:sp>
      <p:sp>
        <p:nvSpPr>
          <p:cNvPr id="1536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chemeClr val="bg1"/>
                </a:solidFill>
              </a:rPr>
              <a:t>Дайте определение: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Выберите </a:t>
            </a:r>
            <a:r>
              <a:rPr lang="ru-RU" sz="3200" b="1" dirty="0" smtClean="0">
                <a:solidFill>
                  <a:schemeClr val="bg1"/>
                </a:solidFill>
              </a:rPr>
              <a:t>красители, </a:t>
            </a:r>
            <a:r>
              <a:rPr lang="ru-RU" sz="3200" b="1" dirty="0">
                <a:solidFill>
                  <a:schemeClr val="bg1"/>
                </a:solidFill>
              </a:rPr>
              <a:t>который лучше всего закрасит седые </a:t>
            </a:r>
            <a:r>
              <a:rPr lang="ru-RU" sz="3200" b="1" dirty="0" smtClean="0">
                <a:solidFill>
                  <a:schemeClr val="bg1"/>
                </a:solidFill>
              </a:rPr>
              <a:t>волосы. Обоснуйте свой ответ.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4100" name="Picture 4" descr="http://volosy-kofe.pp.ua/images/hna-i-kofe-dlya-volos-proportzii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499992" y="1628800"/>
            <a:ext cx="4410075" cy="27146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236296" y="4311036"/>
            <a:ext cx="1839990" cy="24914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3987414"/>
            <a:ext cx="4166592" cy="28475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8" name="Picture 12" descr="http://krasaru.ru/uploads/posts/2012-08/1345159377_estel4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1627713"/>
            <a:ext cx="3102884" cy="26305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491880" y="4311036"/>
            <a:ext cx="3591496" cy="24914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43213" y="1462088"/>
            <a:ext cx="2027237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pricheski.ga/images/pokraska-volos-hnoj-otzyivyi-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583308" y="4359995"/>
            <a:ext cx="4171338" cy="2440233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17410" name="Заголовок 2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647700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chemeClr val="bg1"/>
                </a:solidFill>
              </a:rPr>
              <a:t>Выберите красители, который лучше всего подойдут для</a:t>
            </a:r>
            <a:br>
              <a:rPr lang="ru-RU" sz="2400" b="1" smtClean="0">
                <a:solidFill>
                  <a:schemeClr val="bg1"/>
                </a:solidFill>
              </a:rPr>
            </a:br>
            <a:r>
              <a:rPr lang="ru-RU" sz="2400" b="1" smtClean="0">
                <a:solidFill>
                  <a:schemeClr val="bg1"/>
                </a:solidFill>
              </a:rPr>
              <a:t>лёгкого освежения цвета </a:t>
            </a:r>
          </a:p>
        </p:txBody>
      </p:sp>
      <p:pic>
        <p:nvPicPr>
          <p:cNvPr id="6146" name="Picture 2" descr="http://open-krasnodar.ru/subdomain_files/shop_images/18419_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0" y="1117116"/>
            <a:ext cx="2123728" cy="34037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150" name="Picture 6" descr="http://static.webshopapp.com/shops/003197/files/003677191/wella-koleston-perfect-nourishing-cream-60-ml-sta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298526" y="1117116"/>
            <a:ext cx="2845474" cy="32140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152" name="Picture 8" descr="http://www.specialshop.ru/images/big/9107208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" y="4302224"/>
            <a:ext cx="2555776" cy="2555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154" name="Picture 10" descr="http://cxim.ru/images/85/11/lg_1818c1cdd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123728" y="1117115"/>
            <a:ext cx="4392488" cy="32943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7415" name="Picture 12" descr="http://lenhim.com/images/stories/virtuemart/product/7.35-zolotoj-orekh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59563" y="4221163"/>
            <a:ext cx="2484437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7717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2413000"/>
            <a:ext cx="2376487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71775"/>
            <a:ext cx="30575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4588" y="4005263"/>
            <a:ext cx="25241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2275" y="0"/>
            <a:ext cx="1446213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36825" y="4545013"/>
            <a:ext cx="3344863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48488" y="0"/>
            <a:ext cx="2090737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3" descr="http://www.s-posad.su/published/publicdata/SPMAXIDONET/attachments/SC/products_pictures/d19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29275" y="2090738"/>
            <a:ext cx="34099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3663" y="4545013"/>
            <a:ext cx="2305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5875"/>
          <a:ext cx="9144000" cy="6916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7664"/>
                <a:gridCol w="7596336"/>
              </a:tblGrid>
              <a:tr h="3104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 брака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Причины возникновения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  <a:tr h="9417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?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Неправильно выдержаны пропорции красителя и окислителя; был выбран неправильный оттенок для закрашивания седых волос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  <a:tr h="621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?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Недостаточное время выдержки; не была проведена предварительная пигментация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  <a:tr h="12620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?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Краска была нанесена на концы волос слишком рано; при повторном окрашивании концы волос вообще не нуждались в окраске; при очень сухих и пористых концах волос в краситель не добавили воды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  <a:tr h="621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?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Недостаточное время выдержки на концах; не была проведена предварительная пигментация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  <a:tr h="621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?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Выбранный тон слишком тёмный; выбран окислитель слабой концентрации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  <a:tr h="621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?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Выбранный тон слишком светлый; выбран окислитель высокой концентрации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  <a:tr h="621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?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Малое время выдержки; выбран окислитель слабой концентрации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  <a:tr h="9417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?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Выбран окислитель очень высокой концентрации; при первичной окраске волос в более светлый тон краситель нанесли </a:t>
                      </a:r>
                      <a:r>
                        <a:rPr lang="ru-RU" sz="1800" dirty="0" smtClean="0">
                          <a:effectLst/>
                        </a:rPr>
                        <a:t>сразу по </a:t>
                      </a:r>
                      <a:r>
                        <a:rPr lang="ru-RU" sz="1800" dirty="0">
                          <a:effectLst/>
                        </a:rPr>
                        <a:t>всей их длине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  <a:tr h="3104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?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 слишком тщательно размешан микстон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47" marR="43847" marT="0" marB="0"/>
                </a:tc>
              </a:tr>
            </a:tbl>
          </a:graphicData>
        </a:graphic>
      </p:graphicFrame>
      <p:sp>
        <p:nvSpPr>
          <p:cNvPr id="19492" name="Заголовок 2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93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14732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ъект 1"/>
          <p:cNvSpPr>
            <a:spLocks noGrp="1"/>
          </p:cNvSpPr>
          <p:nvPr>
            <p:ph idx="4294967295"/>
          </p:nvPr>
        </p:nvSpPr>
        <p:spPr>
          <a:xfrm>
            <a:off x="539750" y="1196975"/>
            <a:ext cx="8135938" cy="4929188"/>
          </a:xfrm>
        </p:spPr>
        <p:txBody>
          <a:bodyPr/>
          <a:lstStyle/>
          <a:p>
            <a:pPr marL="0" indent="0" eaLnBrk="1" hangingPunct="1">
              <a:buFont typeface="Symbol" pitchFamily="18" charset="2"/>
              <a:buNone/>
            </a:pPr>
            <a:r>
              <a:rPr lang="ru-RU" sz="4400" b="1" smtClean="0"/>
              <a:t>Клиент с косметической  базой 8/3  желает выполнить окраску красителем  Koleston Perfect 6/0. Решите задачу, пояснив выбор оксиданта, микстона и количество микстона. </a:t>
            </a:r>
          </a:p>
        </p:txBody>
      </p:sp>
      <p:sp>
        <p:nvSpPr>
          <p:cNvPr id="20482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338138"/>
            <a:ext cx="8229600" cy="1252537"/>
          </a:xfrm>
        </p:spPr>
        <p:txBody>
          <a:bodyPr/>
          <a:lstStyle/>
          <a:p>
            <a:pPr eaLnBrk="1" hangingPunct="1"/>
            <a:r>
              <a:rPr lang="ru-RU" sz="4800" b="1" smtClean="0"/>
              <a:t>Задача</a:t>
            </a:r>
            <a:br>
              <a:rPr lang="ru-RU" sz="4800" b="1" smtClean="0"/>
            </a:br>
            <a:endParaRPr lang="ru-RU" sz="4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0" y="692150"/>
            <a:ext cx="7772400" cy="6492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Задача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1341438"/>
            <a:ext cx="7632700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Клиент с натуральной базой волос на уровне 5/0 желает выполнить окраску красителем  Koleston </a:t>
            </a:r>
            <a:r>
              <a:rPr lang="ru-RU" sz="40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Perfect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 9/1. Решите задачу, пояснив выбор оксиданта, микстона и количество микстона.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1899</TotalTime>
  <Words>206</Words>
  <Application>Microsoft Office PowerPoint</Application>
  <PresentationFormat>Экран (4:3)</PresentationFormat>
  <Paragraphs>38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Arial</vt:lpstr>
      <vt:lpstr>Candara</vt:lpstr>
      <vt:lpstr>Symbol</vt:lpstr>
      <vt:lpstr>Calibri</vt:lpstr>
      <vt:lpstr>Times New Roman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Современные методы окраски волос</vt:lpstr>
      <vt:lpstr>Слайд 2</vt:lpstr>
      <vt:lpstr>Дайте определение:</vt:lpstr>
      <vt:lpstr>Выберите красители, который лучше всего закрасит седые волосы. Обоснуйте свой ответ.</vt:lpstr>
      <vt:lpstr>Выберите красители, который лучше всего подойдут для лёгкого освежения цвета </vt:lpstr>
      <vt:lpstr>Слайд 6</vt:lpstr>
      <vt:lpstr>Слайд 7</vt:lpstr>
      <vt:lpstr>Задача </vt:lpstr>
      <vt:lpstr>Задача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 по предмету МДК 03.01. Современные методы окраски волос</dc:title>
  <dc:creator>Ксюша</dc:creator>
  <cp:lastModifiedBy>Skynet</cp:lastModifiedBy>
  <cp:revision>80</cp:revision>
  <dcterms:created xsi:type="dcterms:W3CDTF">2016-01-23T07:04:00Z</dcterms:created>
  <dcterms:modified xsi:type="dcterms:W3CDTF">2016-05-18T17:10:58Z</dcterms:modified>
</cp:coreProperties>
</file>