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3" r:id="rId3"/>
    <p:sldId id="297" r:id="rId4"/>
    <p:sldId id="292" r:id="rId5"/>
    <p:sldId id="325" r:id="rId6"/>
    <p:sldId id="328" r:id="rId7"/>
    <p:sldId id="291" r:id="rId8"/>
    <p:sldId id="339" r:id="rId9"/>
    <p:sldId id="287" r:id="rId10"/>
    <p:sldId id="315" r:id="rId11"/>
    <p:sldId id="352" r:id="rId12"/>
    <p:sldId id="300" r:id="rId13"/>
    <p:sldId id="360" r:id="rId14"/>
    <p:sldId id="365" r:id="rId15"/>
    <p:sldId id="364" r:id="rId16"/>
    <p:sldId id="361" r:id="rId17"/>
    <p:sldId id="257" r:id="rId18"/>
    <p:sldId id="258" r:id="rId19"/>
    <p:sldId id="259" r:id="rId20"/>
    <p:sldId id="261" r:id="rId21"/>
    <p:sldId id="263" r:id="rId22"/>
    <p:sldId id="366" r:id="rId23"/>
    <p:sldId id="262" r:id="rId24"/>
    <p:sldId id="264" r:id="rId25"/>
    <p:sldId id="265" r:id="rId26"/>
    <p:sldId id="266" r:id="rId27"/>
    <p:sldId id="301" r:id="rId28"/>
    <p:sldId id="267" r:id="rId29"/>
    <p:sldId id="268" r:id="rId30"/>
    <p:sldId id="269" r:id="rId31"/>
    <p:sldId id="270" r:id="rId32"/>
    <p:sldId id="272" r:id="rId33"/>
    <p:sldId id="274" r:id="rId34"/>
    <p:sldId id="278" r:id="rId35"/>
    <p:sldId id="277" r:id="rId36"/>
    <p:sldId id="279" r:id="rId37"/>
    <p:sldId id="280" r:id="rId38"/>
    <p:sldId id="282" r:id="rId39"/>
    <p:sldId id="284" r:id="rId40"/>
    <p:sldId id="285" r:id="rId41"/>
    <p:sldId id="302" r:id="rId42"/>
    <p:sldId id="303" r:id="rId43"/>
    <p:sldId id="288" r:id="rId44"/>
    <p:sldId id="289" r:id="rId45"/>
    <p:sldId id="304" r:id="rId46"/>
    <p:sldId id="293" r:id="rId47"/>
    <p:sldId id="294" r:id="rId48"/>
    <p:sldId id="295" r:id="rId49"/>
    <p:sldId id="298" r:id="rId50"/>
    <p:sldId id="296" r:id="rId51"/>
    <p:sldId id="299" r:id="rId52"/>
    <p:sldId id="305" r:id="rId53"/>
    <p:sldId id="340" r:id="rId54"/>
    <p:sldId id="306" r:id="rId55"/>
    <p:sldId id="307" r:id="rId56"/>
    <p:sldId id="308" r:id="rId57"/>
    <p:sldId id="309" r:id="rId58"/>
    <p:sldId id="310" r:id="rId59"/>
    <p:sldId id="312" r:id="rId60"/>
    <p:sldId id="313" r:id="rId61"/>
    <p:sldId id="314" r:id="rId62"/>
    <p:sldId id="316" r:id="rId63"/>
    <p:sldId id="317" r:id="rId64"/>
    <p:sldId id="318" r:id="rId65"/>
    <p:sldId id="319" r:id="rId66"/>
    <p:sldId id="320" r:id="rId67"/>
    <p:sldId id="321" r:id="rId68"/>
    <p:sldId id="322" r:id="rId69"/>
    <p:sldId id="347" r:id="rId70"/>
    <p:sldId id="323" r:id="rId71"/>
    <p:sldId id="324" r:id="rId72"/>
    <p:sldId id="326" r:id="rId73"/>
    <p:sldId id="329" r:id="rId74"/>
    <p:sldId id="330" r:id="rId75"/>
    <p:sldId id="331" r:id="rId76"/>
    <p:sldId id="332" r:id="rId77"/>
    <p:sldId id="333" r:id="rId78"/>
    <p:sldId id="334" r:id="rId79"/>
    <p:sldId id="356" r:id="rId80"/>
    <p:sldId id="335" r:id="rId81"/>
    <p:sldId id="271" r:id="rId82"/>
    <p:sldId id="260" r:id="rId83"/>
    <p:sldId id="336" r:id="rId84"/>
    <p:sldId id="337" r:id="rId85"/>
    <p:sldId id="273" r:id="rId86"/>
    <p:sldId id="338" r:id="rId87"/>
    <p:sldId id="281" r:id="rId88"/>
    <p:sldId id="276" r:id="rId89"/>
    <p:sldId id="327" r:id="rId90"/>
    <p:sldId id="341" r:id="rId91"/>
    <p:sldId id="357" r:id="rId92"/>
    <p:sldId id="342" r:id="rId93"/>
    <p:sldId id="343" r:id="rId94"/>
    <p:sldId id="344" r:id="rId95"/>
    <p:sldId id="345" r:id="rId96"/>
    <p:sldId id="346" r:id="rId97"/>
    <p:sldId id="348" r:id="rId98"/>
    <p:sldId id="355" r:id="rId99"/>
    <p:sldId id="358" r:id="rId100"/>
    <p:sldId id="353" r:id="rId101"/>
    <p:sldId id="354" r:id="rId102"/>
    <p:sldId id="362" r:id="rId103"/>
    <p:sldId id="363" r:id="rId104"/>
    <p:sldId id="350" r:id="rId105"/>
    <p:sldId id="359" r:id="rId10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07" Type="http://schemas.openxmlformats.org/officeDocument/2006/relationships/presProps" Target="presProps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viewProps" Target="viewProps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theme" Target="theme/theme1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tableStyles" Target="tableStyle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9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9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9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9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9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9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9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9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9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9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9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9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9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9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9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9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9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9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9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9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9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9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9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9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9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9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9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9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9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9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9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9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9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7410" name="Picture 2" descr="http://www.torange.ru/photo/2/13/%D0%9B%D0%B5%D1%82%D1%8F%D1%89%D0%B8%D0%B5-%D0%B3%D0%BE%D0%BB%D1%83%D0%B1%D0%B8-1240562458_28.jpg"/>
          <p:cNvPicPr>
            <a:picLocks noGrp="1" noChangeAspect="1" noChangeArrowheads="1"/>
          </p:cNvPicPr>
          <p:nvPr>
            <p:ph type="pic" idx="4294967295"/>
          </p:nvPr>
        </p:nvPicPr>
        <p:blipFill rotWithShape="1">
          <a:blip r:embed="rId2" cstate="print"/>
          <a:srcRect l="16779" r="5489" b="-412"/>
          <a:stretch/>
        </p:blipFill>
        <p:spPr bwMode="auto">
          <a:xfrm>
            <a:off x="0" y="-3597"/>
            <a:ext cx="9143999" cy="6861597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83569" y="1052736"/>
            <a:ext cx="5976664" cy="2160240"/>
          </a:xfrm>
        </p:spPr>
        <p:txBody>
          <a:bodyPr>
            <a:normAutofit/>
          </a:bodyPr>
          <a:lstStyle/>
          <a:p>
            <a:r>
              <a:rPr lang="ru-RU" sz="5400" i="1" dirty="0" smtClean="0">
                <a:solidFill>
                  <a:schemeClr val="bg1"/>
                </a:solidFill>
                <a:latin typeface="Gabriola" pitchFamily="82" charset="0"/>
              </a:rPr>
              <a:t>Птицы </a:t>
            </a:r>
            <a:r>
              <a:rPr lang="ru-RU" sz="5400" i="1" dirty="0" smtClean="0">
                <a:solidFill>
                  <a:schemeClr val="bg1"/>
                </a:solidFill>
                <a:latin typeface="Gabriola" pitchFamily="82" charset="0"/>
              </a:rPr>
              <a:t>  </a:t>
            </a:r>
            <a:br>
              <a:rPr lang="ru-RU" sz="5400" i="1" dirty="0" smtClean="0">
                <a:solidFill>
                  <a:schemeClr val="bg1"/>
                </a:solidFill>
                <a:latin typeface="Gabriola" pitchFamily="82" charset="0"/>
              </a:rPr>
            </a:br>
            <a:r>
              <a:rPr lang="ru-RU" sz="5400" i="1" dirty="0" smtClean="0">
                <a:solidFill>
                  <a:schemeClr val="bg1"/>
                </a:solidFill>
                <a:latin typeface="Gabriola" pitchFamily="82" charset="0"/>
              </a:rPr>
              <a:t> </a:t>
            </a:r>
            <a:r>
              <a:rPr lang="ru-RU" sz="5400" i="1" dirty="0" err="1" smtClean="0">
                <a:solidFill>
                  <a:schemeClr val="bg1"/>
                </a:solidFill>
                <a:latin typeface="Gabriola" pitchFamily="82" charset="0"/>
              </a:rPr>
              <a:t>подмосковья</a:t>
            </a:r>
            <a:endParaRPr lang="ru-RU" sz="5400" i="1" dirty="0">
              <a:solidFill>
                <a:schemeClr val="bg1"/>
              </a:solidFill>
              <a:latin typeface="Gabriola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2332322" y="5877272"/>
            <a:ext cx="6840537" cy="7207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иница лазоревка                           Синица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московка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3732" name="Picture 4" descr="http://sergvlar.ru/wp-content/uploads/2011/01/3ecb13bbfac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0"/>
            <a:ext cx="5508104" cy="4010589"/>
          </a:xfrm>
          <a:prstGeom prst="rect">
            <a:avLst/>
          </a:prstGeom>
          <a:noFill/>
        </p:spPr>
      </p:pic>
      <p:pic>
        <p:nvPicPr>
          <p:cNvPr id="73730" name="Picture 2" descr="http://sergvlar.ru/wp-content/uploads/2011/01/367470.jpg"/>
          <p:cNvPicPr>
            <a:picLocks noGrp="1" noChangeAspect="1" noChangeArrowheads="1"/>
          </p:cNvPicPr>
          <p:nvPr>
            <p:ph type="pic" idx="4294967295"/>
          </p:nvPr>
        </p:nvPicPr>
        <p:blipFill>
          <a:blip r:embed="rId3" cstate="print"/>
          <a:srcRect l="1556" r="1556"/>
          <a:stretch>
            <a:fillRect/>
          </a:stretch>
        </p:blipFill>
        <p:spPr bwMode="auto">
          <a:xfrm>
            <a:off x="0" y="2205038"/>
            <a:ext cx="4860925" cy="3644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tat20.privet.ru/lr/0b22b84ae5bb9903869e0851622fccd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71499" y="-1"/>
            <a:ext cx="10286998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 descr="http://stat20.privet.ru/lr/0b22bbe39c76fa69244a0a8dd37750b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17148"/>
            <a:ext cx="9144000" cy="79901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8" name="Picture 2" descr="http://img0.liveinternet.ru/images/attach/c/1/60/237/60237637_1276370063_4367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69475" y="0"/>
            <a:ext cx="967862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0" name="Picture 2" descr="стриж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81940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179512" y="260648"/>
            <a:ext cx="3275856" cy="626427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Летать как птица я хочу.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Глаза закрою: я лечу,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И обнимает неба синь,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И нет печалиться причин,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Когда свободою полна,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И рядом солнце и луна,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Когда парит душа…. Я знаю,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Что это я, чуть-чуть другая.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Летать как птица я хочу!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Вот поднимусь - и полечу!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Да так свободно и легко,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Что вмиг я буду далеко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От мыслей, что мне давят плечи,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И тянут вниз, и гасят свечи,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И будет предо мною вечность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И неземная бесконечность: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Восторг, порыв и совершенство,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Гармония души, блаженство…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Свободу буду пить, хмелея,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И ни о чём уж не жалея.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Зоя Журбенко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0594" name="Picture 2" descr="http://static.diary.ru/userdir/9/1/7/3/917353/43961338.jpg"/>
          <p:cNvPicPr>
            <a:picLocks noGrp="1" noChangeAspect="1" noChangeArrowheads="1"/>
          </p:cNvPicPr>
          <p:nvPr>
            <p:ph type="pic" idx="4294967295"/>
          </p:nvPr>
        </p:nvPicPr>
        <p:blipFill>
          <a:blip r:embed="rId2" cstate="print"/>
          <a:srcRect l="5556" r="5556"/>
          <a:stretch>
            <a:fillRect/>
          </a:stretch>
        </p:blipFill>
        <p:spPr bwMode="auto">
          <a:xfrm>
            <a:off x="3419872" y="1916832"/>
            <a:ext cx="5486400" cy="411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6563 -0.225 C -0.65938 -0.2375 -0.65209 -0.24861 -0.64532 -0.26041 C -0.63837 -0.27222 -0.63334 -0.28588 -0.62657 -0.29791 C -0.625 -0.30069 -0.62362 -0.3037 -0.62188 -0.30625 C -0.61997 -0.30926 -0.61737 -0.31157 -0.61563 -0.31458 C -0.60903 -0.32592 -0.60573 -0.33703 -0.59688 -0.34583 C -0.59289 -0.35625 -0.58803 -0.36574 -0.58282 -0.375 C -0.5823 -0.37708 -0.58247 -0.37963 -0.58125 -0.38125 C -0.57865 -0.38472 -0.57188 -0.38958 -0.57188 -0.38958 C -0.56372 -0.40578 -0.55313 -0.40694 -0.54063 -0.41458 C -0.52691 -0.42314 -0.51407 -0.43055 -0.5 -0.4375 C -0.49775 -0.43865 -0.49601 -0.44097 -0.49375 -0.44166 C -0.4882 -0.44305 -0.4823 -0.44305 -0.47657 -0.44375 C -0.4632 -0.45092 -0.44705 -0.45463 -0.43282 -0.45833 C -0.42969 -0.45926 -0.42657 -0.45949 -0.42344 -0.46041 C -0.42032 -0.46157 -0.41407 -0.46458 -0.41407 -0.46458 C -0.39792 -0.46389 -0.38178 -0.46365 -0.36563 -0.4625 C -0.35556 -0.4618 -0.34723 -0.45416 -0.3375 -0.45208 C -0.32796 -0.45 -0.31893 -0.44629 -0.30938 -0.44375 C -0.30191 -0.43703 -0.30643 -0.44027 -0.29532 -0.43541 C -0.29202 -0.43402 -0.28924 -0.43055 -0.28594 -0.42916 C -0.27518 -0.41481 -0.28021 -0.4199 -0.27188 -0.4125 C -0.26789 -0.40439 -0.26164 -0.39676 -0.25469 -0.39375 C -0.24566 -0.37592 -0.25764 -0.39699 -0.24688 -0.38541 C -0.24549 -0.38379 -0.24514 -0.38102 -0.24375 -0.37916 C -0.24011 -0.3743 -0.23438 -0.37291 -0.22969 -0.37083 C -0.22605 -0.36921 -0.22344 -0.36527 -0.22032 -0.3625 C -0.22032 -0.3625 -0.20469 -0.3574 -0.20157 -0.35625 C -0.19358 -0.3537 -0.18594 -0.34907 -0.17813 -0.34583 C -0.175 -0.34467 -0.16875 -0.34166 -0.16875 -0.34166 C -0.13178 -0.34282 -0.10816 -0.34375 -0.075 -0.35 C -0.07032 -0.35208 -0.06511 -0.35254 -0.06094 -0.35625 C -0.05938 -0.35764 -0.05799 -0.35949 -0.05625 -0.36041 C -0.05053 -0.36342 -0.04202 -0.36504 -0.03594 -0.36666 C -0.02344 -0.37777 -0.00764 -0.38055 0.00625 -0.3875 C 0.0151 -0.39189 0.02378 -0.39606 0.03281 -0.4 C 0.03454 -0.40069 0.03576 -0.40347 0.0375 -0.40416 C 0.04305 -0.40671 0.04895 -0.40671 0.05468 -0.40833 C 0.06944 -0.41805 0.08628 -0.41944 0.10156 -0.42708 C 0.11006 -0.43125 0.1177 -0.43449 0.12656 -0.4375 C 0.14878 -0.43634 0.16753 -0.43402 0.18906 -0.43125 C 0.19739 -0.42847 0.20555 -0.42662 0.21406 -0.425 C 0.21718 -0.42361 0.22031 -0.42222 0.22343 -0.42083 C 0.225 -0.42014 0.22812 -0.41875 0.22812 -0.41875 C 0.23732 -0.40949 0.24843 -0.39652 0.25937 -0.39166 C 0.26232 -0.38773 0.26614 -0.38541 0.26875 -0.38125 C 0.2743 -0.37291 0.2769 -0.36319 0.28125 -0.35416 C 0.28385 -0.34884 0.29079 -0.33865 0.29218 -0.33333 C 0.29687 -0.31435 0.30138 -0.28703 0.30937 -0.27083 C 0.31093 -0.26227 0.31319 -0.25602 0.31562 -0.24791 C 0.31684 -0.24375 0.31875 -0.23541 0.31875 -0.23541 C 0.31822 -0.2125 0.31805 -0.18958 0.31718 -0.16666 C 0.31475 -0.10625 0.2769 -0.09166 0.23906 -0.08333 C 0.17968 -0.08402 0.12031 -0.08402 0.06093 -0.08541 C 0.04461 -0.08588 0.02604 -0.09328 0.00937 -0.09583 C -0.01146 -0.10509 -0.04393 -0.10648 -0.06563 -0.10833 C -0.08594 -0.10995 -0.12657 -0.1125 -0.12657 -0.1125 C -0.15816 -0.12662 -0.13316 -0.11643 -0.21719 -0.1125 C -0.22049 -0.11227 -0.23073 -0.10902 -0.23438 -0.10833 C -0.2448 -0.10602 -0.25955 -0.10602 -0.26875 -0.09791 C -0.27292 -0.09421 -0.27813 -0.09027 -0.28282 -0.0875 C -0.28924 -0.08379 -0.29688 -0.08333 -0.30313 -0.07916 C -0.30903 -0.07523 -0.31563 -0.06967 -0.32188 -0.06666 C -0.33195 -0.0618 -0.34289 -0.06041 -0.35313 -0.05625 C -0.36216 -0.05254 -0.36893 -0.04629 -0.37813 -0.04375 C -0.38542 -0.03634 -0.3908 -0.03055 -0.39375 -0.01875 C -0.39323 0.01088 -0.40105 0.06204 -0.38438 0.09167 C -0.3816 0.10648 -0.37691 0.12061 -0.36719 0.12917 C -0.3606 0.1419 -0.35712 0.14838 -0.34844 0.15834 C -0.34445 0.16273 -0.34393 0.16598 -0.33907 0.16875 C -0.33316 0.17223 -0.32761 0.17246 -0.32188 0.17709 C -0.31702 0.18102 -0.3125 0.18519 -0.30782 0.18959 C -0.3 0.19653 -0.28316 0.19931 -0.27344 0.20394 C -0.26511 0.20834 -0.25695 0.21551 -0.24844 0.21875 C -0.2356 0.22361 -0.2224 0.22361 -0.20938 0.22709 C -0.19167 0.22639 -0.17396 0.22662 -0.15625 0.225 C -0.14254 0.22361 -0.12587 0.21482 -0.1125 0.21019 C -0.10782 0.20625 -0.10313 0.20209 -0.09844 0.19769 C -0.09688 0.19653 -0.09532 0.19514 -0.09375 0.19375 C -0.09219 0.19236 -0.08907 0.18959 -0.08907 0.18959 C -0.08455 0.18056 -0.07744 0.17616 -0.07188 0.16875 C -0.06025 0.15324 -0.07362 0.16598 -0.0625 0.15625 C -0.06146 0.15417 -0.06077 0.15186 -0.05938 0.15 C -0.05799 0.14792 -0.05591 0.14769 -0.05469 0.14584 C -0.05365 0.14422 -0.054 0.14144 -0.05313 0.13959 C -0.04948 0.13241 -0.04428 0.12616 -0.04063 0.11875 C -0.03855 0.10764 -0.03438 0.10255 -0.02969 0.09375 C -0.02657 0.08797 -0.02466 0.08102 -0.02188 0.075 C -0.01685 0.04815 8.33333E-7 0.03079 8.33333E-7 -1.85185E-6 " pathEditMode="relative" ptsTypes="ffffffffffffffffffffffffffffffffffffffffffffffffffffffffffffffffffffffffffffffffffffffffA">
                                      <p:cBhvr>
                                        <p:cTn id="6" dur="50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4" name="Picture 2" descr="http://rabstol.ru/wallpapers/9026b51b1289b86677a6a5ffd6581ffb/649_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66766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0" y="6021388"/>
            <a:ext cx="8424863" cy="6477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Воробей домовой                         Воробей полевой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1620" name="Picture 4" descr="http://www.kotmurr.spb.ru/img/passer/passer3.jpg"/>
          <p:cNvPicPr>
            <a:picLocks noChangeAspect="1" noChangeArrowheads="1"/>
          </p:cNvPicPr>
          <p:nvPr/>
        </p:nvPicPr>
        <p:blipFill>
          <a:blip r:embed="rId2" cstate="print"/>
          <a:srcRect b="14951"/>
          <a:stretch>
            <a:fillRect/>
          </a:stretch>
        </p:blipFill>
        <p:spPr bwMode="auto">
          <a:xfrm>
            <a:off x="4211960" y="1844824"/>
            <a:ext cx="4656666" cy="3960440"/>
          </a:xfrm>
          <a:prstGeom prst="rect">
            <a:avLst/>
          </a:prstGeom>
          <a:noFill/>
        </p:spPr>
      </p:pic>
      <p:pic>
        <p:nvPicPr>
          <p:cNvPr id="111618" name="Picture 2" descr="http://www.kotmurr.spb.ru/img/passer/passer1.jpg"/>
          <p:cNvPicPr>
            <a:picLocks noGrp="1" noChangeAspect="1" noChangeArrowheads="1"/>
          </p:cNvPicPr>
          <p:nvPr>
            <p:ph type="pic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0350"/>
            <a:ext cx="5006975" cy="37544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323528" y="4797152"/>
            <a:ext cx="4536504" cy="172747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Снегирь. </a:t>
            </a:r>
          </a:p>
          <a:p>
            <a:pPr marL="0" indent="0">
              <a:buNone/>
            </a:pP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Урагус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(длиннохвостый снегирь)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8370" name="Picture 2" descr="http://img-fotki.yandex.ru/get/3206/evelinalina.b/0_1b2f2_7fd49b6b_XL.jpg"/>
          <p:cNvPicPr>
            <a:picLocks noGrp="1" noChangeAspect="1" noChangeArrowheads="1"/>
          </p:cNvPicPr>
          <p:nvPr>
            <p:ph type="pic" idx="4294967295"/>
          </p:nvPr>
        </p:nvPicPr>
        <p:blipFill>
          <a:blip r:embed="rId2" cstate="print"/>
          <a:srcRect t="6772" b="6772"/>
          <a:stretch>
            <a:fillRect/>
          </a:stretch>
        </p:blipFill>
        <p:spPr bwMode="auto">
          <a:xfrm>
            <a:off x="323528" y="260648"/>
            <a:ext cx="4911725" cy="3683000"/>
          </a:xfrm>
          <a:prstGeom prst="rect">
            <a:avLst/>
          </a:prstGeom>
          <a:noFill/>
        </p:spPr>
      </p:pic>
      <p:pic>
        <p:nvPicPr>
          <p:cNvPr id="58372" name="Picture 4" descr="http://sergvlar.ru/wp-content/uploads/2011/01/img_3606.jpg"/>
          <p:cNvPicPr>
            <a:picLocks noChangeAspect="1" noChangeArrowheads="1"/>
          </p:cNvPicPr>
          <p:nvPr/>
        </p:nvPicPr>
        <p:blipFill>
          <a:blip r:embed="rId3" cstate="print"/>
          <a:srcRect l="9277" r="21143"/>
          <a:stretch>
            <a:fillRect/>
          </a:stretch>
        </p:blipFill>
        <p:spPr bwMode="auto">
          <a:xfrm>
            <a:off x="5330017" y="1628800"/>
            <a:ext cx="3612072" cy="4464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6093296"/>
            <a:ext cx="5486400" cy="76470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Деревенская ласточка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8786" name="Picture 2" descr="http://www.naturalist.uzhgorod.ua/img/hirundo-rustica-000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8022" b="8022"/>
          <a:stretch>
            <a:fillRect/>
          </a:stretch>
        </p:blipFill>
        <p:spPr bwMode="auto">
          <a:xfrm>
            <a:off x="827584" y="260648"/>
            <a:ext cx="7836361" cy="58772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6093296"/>
            <a:ext cx="5486400" cy="76470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Городская ласточка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1858" name="Picture 2" descr="http://www.pticavkletke.ru/lastochki/images/lastochki9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1483" r="1483"/>
          <a:stretch>
            <a:fillRect/>
          </a:stretch>
        </p:blipFill>
        <p:spPr bwMode="auto">
          <a:xfrm>
            <a:off x="755576" y="332656"/>
            <a:ext cx="7680853" cy="57606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6165304"/>
            <a:ext cx="5486400" cy="692696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Береговая ласточка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0834" name="Picture 2" descr="http://pticyrus.info/images/45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3596" r="3596"/>
          <a:stretch>
            <a:fillRect/>
          </a:stretch>
        </p:blipFill>
        <p:spPr bwMode="auto">
          <a:xfrm>
            <a:off x="683568" y="260648"/>
            <a:ext cx="7932372" cy="59492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6093296"/>
            <a:ext cx="5486400" cy="432048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Стриж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7762" name="Picture 2" descr="стрижи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3930" r="3930"/>
          <a:stretch>
            <a:fillRect/>
          </a:stretch>
        </p:blipFill>
        <p:spPr bwMode="auto">
          <a:xfrm>
            <a:off x="1331640" y="332656"/>
            <a:ext cx="6697663" cy="55895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www.rgo.ru/wp-content/uploads/2010/10/1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0"/>
            <a:ext cx="7553325" cy="6838950"/>
          </a:xfrm>
          <a:prstGeom prst="rect">
            <a:avLst/>
          </a:prstGeom>
          <a:noFill/>
        </p:spPr>
      </p:pic>
      <p:sp>
        <p:nvSpPr>
          <p:cNvPr id="7" name="Текст 6"/>
          <p:cNvSpPr>
            <a:spLocks noGrp="1"/>
          </p:cNvSpPr>
          <p:nvPr>
            <p:ph type="body" sz="half" idx="4294967295"/>
          </p:nvPr>
        </p:nvSpPr>
        <p:spPr>
          <a:xfrm>
            <a:off x="3491880" y="5805264"/>
            <a:ext cx="5105053" cy="876870"/>
          </a:xfrm>
        </p:spPr>
        <p:txBody>
          <a:bodyPr>
            <a:noAutofit/>
          </a:bodyPr>
          <a:lstStyle/>
          <a:p>
            <a:pPr marL="0" indent="0" algn="r">
              <a:buNone/>
            </a:pP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Зарянка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r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малиновка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Рисунок 5"/>
          <p:cNvSpPr>
            <a:spLocks noGrp="1"/>
          </p:cNvSpPr>
          <p:nvPr>
            <p:ph type="pic" idx="1"/>
          </p:nvPr>
        </p:nvSpPr>
        <p:spPr>
          <a:xfrm>
            <a:off x="1835696" y="836712"/>
            <a:ext cx="5486400" cy="4114800"/>
          </a:xfrm>
        </p:spPr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1792288" y="6165304"/>
            <a:ext cx="5486400" cy="692696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Зяблик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4994" name="Picture 2" descr="0_8dbf_45b38c17_XL (700x602, 75Kb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0"/>
            <a:ext cx="7162031" cy="61681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www.rgo.ru/wp-content/uploads/2010/10/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58364"/>
            <a:ext cx="7980718" cy="6438988"/>
          </a:xfrm>
          <a:prstGeom prst="rect">
            <a:avLst/>
          </a:prstGeom>
          <a:noFill/>
        </p:spPr>
      </p:pic>
      <p:sp>
        <p:nvSpPr>
          <p:cNvPr id="7" name="Текст 6"/>
          <p:cNvSpPr>
            <a:spLocks noGrp="1"/>
          </p:cNvSpPr>
          <p:nvPr>
            <p:ph type="body" sz="half" idx="4294967295"/>
          </p:nvPr>
        </p:nvSpPr>
        <p:spPr>
          <a:xfrm>
            <a:off x="0" y="5949950"/>
            <a:ext cx="5486400" cy="5746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Воробьиный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сычик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971601" y="6093296"/>
            <a:ext cx="7056784" cy="73252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Свиристели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2" name="Picture 4" descr="http://molbiol.ru/forums/uploads/a001/b002/post-9780-11469969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463260"/>
            <a:ext cx="7704856" cy="56149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755576" y="5877272"/>
            <a:ext cx="7632848" cy="72008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Болотная сова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http://www.rgo.ru/wp-content/uploads/2010/10/210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3851" b="3851"/>
          <a:stretch>
            <a:fillRect/>
          </a:stretch>
        </p:blipFill>
        <p:spPr bwMode="auto">
          <a:xfrm>
            <a:off x="827584" y="260648"/>
            <a:ext cx="7392821" cy="55446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755576" y="5805264"/>
            <a:ext cx="7632848" cy="792088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Длиннохвостая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неясыть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http://www.rgo.ru/wp-content/uploads/2010/10/75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3837" b="3837"/>
          <a:stretch>
            <a:fillRect/>
          </a:stretch>
        </p:blipFill>
        <p:spPr bwMode="auto">
          <a:xfrm>
            <a:off x="1043608" y="332656"/>
            <a:ext cx="7200799" cy="54005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3059832" y="6165850"/>
            <a:ext cx="2664296" cy="69215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Ушастая сова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7042" name="Picture 2" descr="http://naturelight.ru/photo/2010-10-21/358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2656"/>
            <a:ext cx="9048750" cy="5886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sz="half" idx="4294967295"/>
          </p:nvPr>
        </p:nvSpPr>
        <p:spPr>
          <a:xfrm>
            <a:off x="1763688" y="6165850"/>
            <a:ext cx="5726137" cy="503238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Глухарь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8" name="Picture 4" descr="http://www.rgo.ru/wp-content/uploads/2010/10/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60648"/>
            <a:ext cx="7572375" cy="5648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467544" y="5805264"/>
            <a:ext cx="8136904" cy="792088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Дубонос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http://www.rgo.ru/wp-content/uploads/2010/10/85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4596" r="4596"/>
          <a:stretch>
            <a:fillRect/>
          </a:stretch>
        </p:blipFill>
        <p:spPr bwMode="auto">
          <a:xfrm>
            <a:off x="1115616" y="188640"/>
            <a:ext cx="7008777" cy="52565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827584" y="5877272"/>
            <a:ext cx="7416824" cy="72008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Дупель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http://www.rgo.ru/wp-content/uploads/2010/10/95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4702" b="4702"/>
          <a:stretch>
            <a:fillRect/>
          </a:stretch>
        </p:blipFill>
        <p:spPr bwMode="auto">
          <a:xfrm>
            <a:off x="971600" y="188640"/>
            <a:ext cx="7296809" cy="54726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899592" y="6021288"/>
            <a:ext cx="7416824" cy="504056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Желна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http://www.rgo.ru/wp-content/uploads/2010/10/106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19650" b="19650"/>
          <a:stretch>
            <a:fillRect/>
          </a:stretch>
        </p:blipFill>
        <p:spPr bwMode="auto">
          <a:xfrm>
            <a:off x="827584" y="188640"/>
            <a:ext cx="7560840" cy="56706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http://1.bp.blogspot.com/_g6p3DARkgGM/TQtOaXO-JNI/AAAAAAAAAs4/ct3YKW8LTZ0/s1600/syriacus_2.jpg"/>
          <p:cNvPicPr>
            <a:picLocks noGrp="1" noChangeAspect="1" noChangeArrowheads="1"/>
          </p:cNvPicPr>
          <p:nvPr>
            <p:ph type="pic" idx="4294967295"/>
          </p:nvPr>
        </p:nvPicPr>
        <p:blipFill>
          <a:blip r:embed="rId2" cstate="print"/>
          <a:srcRect l="8540" t="2000" r="22564" b="2000"/>
          <a:stretch>
            <a:fillRect/>
          </a:stretch>
        </p:blipFill>
        <p:spPr bwMode="auto">
          <a:xfrm>
            <a:off x="395536" y="925413"/>
            <a:ext cx="4679950" cy="5095875"/>
          </a:xfrm>
          <a:prstGeom prst="rect">
            <a:avLst/>
          </a:prstGeom>
          <a:noFill/>
        </p:spPr>
      </p:pic>
      <p:sp>
        <p:nvSpPr>
          <p:cNvPr id="4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0" y="6021388"/>
            <a:ext cx="8964488" cy="5762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Большой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пёстрый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дятел                                           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Зелёный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дятел</a:t>
            </a:r>
            <a:endParaRPr lang="ru-RU" dirty="0"/>
          </a:p>
        </p:txBody>
      </p:sp>
      <p:pic>
        <p:nvPicPr>
          <p:cNvPr id="59396" name="Picture 4" descr="http://www.zooprice.ru/articles_img/bird/2007-2-1/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5" y="908720"/>
            <a:ext cx="3345921" cy="51125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sz="half" idx="4294967295"/>
          </p:nvPr>
        </p:nvSpPr>
        <p:spPr>
          <a:xfrm>
            <a:off x="1187624" y="5428062"/>
            <a:ext cx="7700424" cy="108108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Белая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трясогузка                              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Жетоголовая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трясогузка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50" name="Picture 6" descr="http://nsoch.ucoz.ru/_pu/0/43903460.jpg"/>
          <p:cNvPicPr>
            <a:picLocks noGrp="1" noChangeAspect="1" noChangeArrowheads="1"/>
          </p:cNvPicPr>
          <p:nvPr>
            <p:ph type="pic" idx="4294967295"/>
          </p:nvPr>
        </p:nvPicPr>
        <p:blipFill>
          <a:blip r:embed="rId2" cstate="print"/>
          <a:srcRect l="5534" t="17500" r="25600" b="9001"/>
          <a:stretch>
            <a:fillRect/>
          </a:stretch>
        </p:blipFill>
        <p:spPr bwMode="auto">
          <a:xfrm>
            <a:off x="0" y="188913"/>
            <a:ext cx="4824413" cy="3433762"/>
          </a:xfrm>
          <a:prstGeom prst="rect">
            <a:avLst/>
          </a:prstGeom>
          <a:noFill/>
        </p:spPr>
      </p:pic>
      <p:pic>
        <p:nvPicPr>
          <p:cNvPr id="6152" name="Picture 8" descr="http://www.rgo.ru/wp-content/uploads/2010/10/1111.jpg"/>
          <p:cNvPicPr>
            <a:picLocks noChangeAspect="1" noChangeArrowheads="1"/>
          </p:cNvPicPr>
          <p:nvPr/>
        </p:nvPicPr>
        <p:blipFill>
          <a:blip r:embed="rId3" cstate="print"/>
          <a:srcRect l="23833" t="16971"/>
          <a:stretch>
            <a:fillRect/>
          </a:stretch>
        </p:blipFill>
        <p:spPr bwMode="auto">
          <a:xfrm>
            <a:off x="4283968" y="2326868"/>
            <a:ext cx="4604080" cy="31011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sz="half" idx="4294967295"/>
          </p:nvPr>
        </p:nvSpPr>
        <p:spPr>
          <a:xfrm>
            <a:off x="0" y="5589588"/>
            <a:ext cx="9144000" cy="100806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Коростель (дергач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8612" name="Picture 4" descr="http://hunt.web-3.ru/data/html/1633/83korostel_4845_750_1.jpg"/>
          <p:cNvPicPr>
            <a:picLocks noGrp="1" noChangeAspect="1" noChangeArrowheads="1"/>
          </p:cNvPicPr>
          <p:nvPr>
            <p:ph type="pic" idx="4294967295"/>
          </p:nvPr>
        </p:nvPicPr>
        <p:blipFill>
          <a:blip r:embed="rId2" cstate="print"/>
          <a:srcRect t="1758" b="1758"/>
          <a:stretch>
            <a:fillRect/>
          </a:stretch>
        </p:blipFill>
        <p:spPr bwMode="auto">
          <a:xfrm>
            <a:off x="3657600" y="333375"/>
            <a:ext cx="5486400" cy="4114800"/>
          </a:xfrm>
          <a:prstGeom prst="rect">
            <a:avLst/>
          </a:prstGeom>
          <a:noFill/>
        </p:spPr>
      </p:pic>
      <p:pic>
        <p:nvPicPr>
          <p:cNvPr id="68610" name="Picture 2" descr="http://birds-altay.ru/wp-content/uploads/2010/07/42-350x2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689" y="1916832"/>
            <a:ext cx="4787757" cy="35566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949280"/>
            <a:ext cx="5486400" cy="64807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Скворец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6082" name="Picture 2" descr="http://sergvlar.ru/wp-content/uploads/2011/01/001gs0d21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5583" r="5583"/>
          <a:stretch>
            <a:fillRect/>
          </a:stretch>
        </p:blipFill>
        <p:spPr bwMode="auto">
          <a:xfrm>
            <a:off x="827584" y="260648"/>
            <a:ext cx="7488830" cy="56166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395536" y="5949280"/>
            <a:ext cx="8352928" cy="648072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Луговой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лунь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ttp://www.rgo.ru/wp-content/uploads/2010/10/154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8459" r="8459"/>
          <a:stretch>
            <a:fillRect/>
          </a:stretch>
        </p:blipFill>
        <p:spPr bwMode="auto">
          <a:xfrm>
            <a:off x="899592" y="260648"/>
            <a:ext cx="7311958" cy="54839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1792288" y="5805264"/>
            <a:ext cx="5486400" cy="366936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Погоныш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ttp://www.rgo.ru/wp-content/uploads/2010/10/162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3316" b="3316"/>
          <a:stretch>
            <a:fillRect/>
          </a:stretch>
        </p:blipFill>
        <p:spPr bwMode="auto">
          <a:xfrm>
            <a:off x="899592" y="260648"/>
            <a:ext cx="7296810" cy="54726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sz="half" idx="4294967295"/>
          </p:nvPr>
        </p:nvSpPr>
        <p:spPr>
          <a:xfrm>
            <a:off x="574675" y="5877272"/>
            <a:ext cx="8569325" cy="79181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Ремезы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http://www.rgo.ru/wp-content/uploads/2010/10/2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88639"/>
            <a:ext cx="6912767" cy="55162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949280"/>
            <a:ext cx="5486400" cy="57606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Рябчик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986" name="Picture 2" descr="http://www.rgo.ru/wp-content/uploads/2010/10/222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5836" r="5836"/>
          <a:stretch>
            <a:fillRect/>
          </a:stretch>
        </p:blipFill>
        <p:spPr bwMode="auto">
          <a:xfrm>
            <a:off x="1043608" y="404664"/>
            <a:ext cx="7200799" cy="54005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9552" y="5733256"/>
            <a:ext cx="8064896" cy="864096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Серые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куропатки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890" name="Picture 2" descr="http://www.rgo.ru/wp-content/uploads/2010/10/272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10908" r="10908"/>
          <a:stretch>
            <a:fillRect/>
          </a:stretch>
        </p:blipFill>
        <p:spPr bwMode="auto">
          <a:xfrm>
            <a:off x="1043608" y="260648"/>
            <a:ext cx="7047928" cy="52859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6237312"/>
            <a:ext cx="5486400" cy="360040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Серые журавли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4" name="Picture 2" descr="http://www.rgo.ru/wp-content/uploads/2010/10/252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2165" r="2165"/>
          <a:stretch>
            <a:fillRect/>
          </a:stretch>
        </p:blipFill>
        <p:spPr bwMode="auto">
          <a:xfrm>
            <a:off x="683568" y="260648"/>
            <a:ext cx="7973481" cy="59801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63688" y="6021288"/>
            <a:ext cx="5486400" cy="57606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Тетерев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6" name="Picture 2" descr="http://www.rgo.ru/wp-content/uploads/2010/10/281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1553" r="1553"/>
          <a:stretch>
            <a:fillRect/>
          </a:stretch>
        </p:blipFill>
        <p:spPr bwMode="auto">
          <a:xfrm>
            <a:off x="683568" y="0"/>
            <a:ext cx="7836361" cy="58772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11560" y="5805264"/>
            <a:ext cx="7920880" cy="792088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Травник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2" name="Picture 2" descr="http://www.rgo.ru/wp-content/uploads/2010/10/311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3621" b="3621"/>
          <a:stretch>
            <a:fillRect/>
          </a:stretch>
        </p:blipFill>
        <p:spPr bwMode="auto">
          <a:xfrm>
            <a:off x="971600" y="332656"/>
            <a:ext cx="7095934" cy="5321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0" y="6308725"/>
            <a:ext cx="5486400" cy="5492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Козодой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4" name="Picture 2" descr="http://www.rgo.ru/wp-content/uploads/2010/10/135.jpg"/>
          <p:cNvPicPr>
            <a:picLocks noGrp="1" noChangeAspect="1" noChangeArrowheads="1"/>
          </p:cNvPicPr>
          <p:nvPr>
            <p:ph type="pic" idx="4294967295"/>
          </p:nvPr>
        </p:nvPicPr>
        <p:blipFill>
          <a:blip r:embed="rId2" cstate="print"/>
          <a:srcRect l="1230" r="1230"/>
          <a:stretch>
            <a:fillRect/>
          </a:stretch>
        </p:blipFill>
        <p:spPr bwMode="auto">
          <a:xfrm>
            <a:off x="0" y="260350"/>
            <a:ext cx="5486400" cy="4114800"/>
          </a:xfrm>
          <a:prstGeom prst="rect">
            <a:avLst/>
          </a:prstGeom>
          <a:noFill/>
        </p:spPr>
      </p:pic>
      <p:pic>
        <p:nvPicPr>
          <p:cNvPr id="54274" name="Picture 2" descr="http://www.zooblog.ru/uploads/posts/2009-08/1251710624_9.jpg"/>
          <p:cNvPicPr>
            <a:picLocks noChangeAspect="1" noChangeArrowheads="1"/>
          </p:cNvPicPr>
          <p:nvPr/>
        </p:nvPicPr>
        <p:blipFill>
          <a:blip r:embed="rId3" cstate="print"/>
          <a:srcRect l="18968" t="12570"/>
          <a:stretch>
            <a:fillRect/>
          </a:stretch>
        </p:blipFill>
        <p:spPr bwMode="auto">
          <a:xfrm>
            <a:off x="3779912" y="2060848"/>
            <a:ext cx="5149383" cy="41044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35696" y="5877272"/>
            <a:ext cx="5486400" cy="57606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Зяблик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6" name="Picture 2" descr="http://www.russiannature.com/nature/picturesLJ/Siskin_5796C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2370" r="2370"/>
          <a:stretch>
            <a:fillRect/>
          </a:stretch>
        </p:blipFill>
        <p:spPr bwMode="auto">
          <a:xfrm>
            <a:off x="1043608" y="404664"/>
            <a:ext cx="7200799" cy="54005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251520" y="5876925"/>
            <a:ext cx="8892480" cy="6477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i="1" dirty="0" smtClean="0"/>
              <a:t> 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Сизарь (сизый голубь).   Горлица.   Клинтух.  Витютень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04" name="Picture 4" descr="http://journal-shkolniku.ru/img/Streptopelia_decaocto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5" y="260648"/>
            <a:ext cx="2578737" cy="2187700"/>
          </a:xfrm>
          <a:prstGeom prst="rect">
            <a:avLst/>
          </a:prstGeom>
          <a:noFill/>
        </p:spPr>
      </p:pic>
      <p:pic>
        <p:nvPicPr>
          <p:cNvPr id="39938" name="Picture 2" descr="http://4.bp.blogspot.com/-2afwGEeurtQ/T0oU14P3b4I/AAAAAAAAATo/X1tjTlcJMuM/s1600/%D1%81%D0%B8%D0%B7%D0%B0%D1%80%D1%8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32656"/>
            <a:ext cx="4238625" cy="3181350"/>
          </a:xfrm>
          <a:prstGeom prst="rect">
            <a:avLst/>
          </a:prstGeom>
          <a:noFill/>
        </p:spPr>
      </p:pic>
      <p:pic>
        <p:nvPicPr>
          <p:cNvPr id="51206" name="Picture 6" descr="http://journal-shkolniku.ru/img/Columba_oenas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10478" y="1772816"/>
            <a:ext cx="2875540" cy="2126357"/>
          </a:xfrm>
          <a:prstGeom prst="rect">
            <a:avLst/>
          </a:prstGeom>
          <a:noFill/>
        </p:spPr>
      </p:pic>
      <p:pic>
        <p:nvPicPr>
          <p:cNvPr id="51208" name="Picture 8" descr="http://journal-shkolniku.ru/img/Columba_palumbus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39752" y="3501008"/>
            <a:ext cx="2491923" cy="2376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0" y="6021388"/>
            <a:ext cx="9144000" cy="57626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Чечевица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4" name="Picture 4" descr="http://static.diary.ru/userdir/1/6/1/4/1614844/591022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476672"/>
            <a:ext cx="7392821" cy="55446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63688" y="5949280"/>
            <a:ext cx="5486400" cy="64807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Дрозд деряба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0418" name="Picture 2" descr="http://sergvlar.ru/wp-content/uploads/2011/01/0_43ac7_a142916d_l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96652"/>
            <a:ext cx="7488832" cy="56166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1259632" y="5805488"/>
            <a:ext cx="7525342" cy="7191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Чёрный дрозд                             Дрозд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белобровка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42" name="Picture 2" descr="http://sergvlar.ru/wp-content/uploads/2011/01/0_c170_84c8aa32_orig.jpg"/>
          <p:cNvPicPr>
            <a:picLocks noGrp="1" noChangeAspect="1" noChangeArrowheads="1"/>
          </p:cNvPicPr>
          <p:nvPr>
            <p:ph type="pic" idx="4294967295"/>
          </p:nvPr>
        </p:nvPicPr>
        <p:blipFill>
          <a:blip r:embed="rId2" cstate="print"/>
          <a:srcRect l="4886" t="1625" b="1625"/>
          <a:stretch>
            <a:fillRect/>
          </a:stretch>
        </p:blipFill>
        <p:spPr bwMode="auto">
          <a:xfrm>
            <a:off x="0" y="1916113"/>
            <a:ext cx="4897438" cy="3862387"/>
          </a:xfrm>
          <a:prstGeom prst="rect">
            <a:avLst/>
          </a:prstGeom>
          <a:noFill/>
        </p:spPr>
      </p:pic>
      <p:pic>
        <p:nvPicPr>
          <p:cNvPr id="61446" name="Picture 6" descr="http://sergvlar.ru/wp-content/uploads/2011/01/26.jpg"/>
          <p:cNvPicPr>
            <a:picLocks noChangeAspect="1" noChangeArrowheads="1"/>
          </p:cNvPicPr>
          <p:nvPr/>
        </p:nvPicPr>
        <p:blipFill>
          <a:blip r:embed="rId3" cstate="print"/>
          <a:srcRect t="15610" r="13270"/>
          <a:stretch>
            <a:fillRect/>
          </a:stretch>
        </p:blipFill>
        <p:spPr bwMode="auto">
          <a:xfrm>
            <a:off x="4788024" y="332656"/>
            <a:ext cx="3996951" cy="33554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63688" y="6093296"/>
            <a:ext cx="5486400" cy="504056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Хохлатый жаворонок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5298" name="Picture 2" descr="http://sergvlar.ru/wp-content/uploads/2011/01/29068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13719" b="13719"/>
          <a:stretch>
            <a:fillRect/>
          </a:stretch>
        </p:blipFill>
        <p:spPr bwMode="auto">
          <a:xfrm>
            <a:off x="899592" y="260648"/>
            <a:ext cx="7680852" cy="57606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949280"/>
            <a:ext cx="5486400" cy="57606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Зеленушка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4274" name="Picture 2" descr="http://sergvlar.ru/wp-content/uploads/2011/01/30118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246" r="246"/>
          <a:stretch>
            <a:fillRect/>
          </a:stretch>
        </p:blipFill>
        <p:spPr bwMode="auto">
          <a:xfrm>
            <a:off x="1043608" y="404664"/>
            <a:ext cx="7104788" cy="53285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0" y="6021288"/>
            <a:ext cx="9144000" cy="50482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Соловей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2466" name="Picture 2" descr="http://sergvlar.ru/wp-content/uploads/2011/01/10_07_21_18_31_17_luscinia_1.jpg"/>
          <p:cNvPicPr>
            <a:picLocks noGrp="1" noChangeAspect="1" noChangeArrowheads="1"/>
          </p:cNvPicPr>
          <p:nvPr>
            <p:ph type="pic" idx="4294967295"/>
          </p:nvPr>
        </p:nvPicPr>
        <p:blipFill>
          <a:blip r:embed="rId2" cstate="print"/>
          <a:srcRect l="2400" r="2400"/>
          <a:stretch>
            <a:fillRect/>
          </a:stretch>
        </p:blipFill>
        <p:spPr bwMode="auto">
          <a:xfrm>
            <a:off x="899592" y="260648"/>
            <a:ext cx="7408863" cy="55546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877272"/>
            <a:ext cx="5486400" cy="72008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Южный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масковый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ткачик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50178" name="Picture 2" descr="http://www.birdsmoscow.net.ru/images/birds-news/n1012011-tkachik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17587" b="17587"/>
          <a:stretch>
            <a:fillRect/>
          </a:stretch>
        </p:blipFill>
        <p:spPr bwMode="auto">
          <a:xfrm>
            <a:off x="1043608" y="404664"/>
            <a:ext cx="6975920" cy="52319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877272"/>
            <a:ext cx="5486400" cy="64807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 Золотистая щурка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9154" name="Picture 2" descr="Отрицательное значение птиц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441" b="441"/>
          <a:stretch>
            <a:fillRect/>
          </a:stretch>
        </p:blipFill>
        <p:spPr bwMode="auto">
          <a:xfrm>
            <a:off x="899592" y="332656"/>
            <a:ext cx="7392820" cy="55446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0" y="5949950"/>
            <a:ext cx="8748464" cy="5746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Сойка                    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Голубая сойка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8132" name="Picture 4" descr="http://www.goldensites.ru/media/1/20100615-b_1469.jpg"/>
          <p:cNvPicPr>
            <a:picLocks noChangeAspect="1" noChangeArrowheads="1"/>
          </p:cNvPicPr>
          <p:nvPr/>
        </p:nvPicPr>
        <p:blipFill>
          <a:blip r:embed="rId2" cstate="print"/>
          <a:srcRect l="15780" r="5322"/>
          <a:stretch>
            <a:fillRect/>
          </a:stretch>
        </p:blipFill>
        <p:spPr bwMode="auto">
          <a:xfrm>
            <a:off x="251520" y="260648"/>
            <a:ext cx="4763740" cy="4365104"/>
          </a:xfrm>
          <a:prstGeom prst="rect">
            <a:avLst/>
          </a:prstGeom>
          <a:noFill/>
        </p:spPr>
      </p:pic>
      <p:pic>
        <p:nvPicPr>
          <p:cNvPr id="7" name="Picture 2" descr="http://img1.liveinternet.ru/images/attach/c/7/95/249/95249691_1356077344_.jpg"/>
          <p:cNvPicPr>
            <a:picLocks noChangeAspect="1" noChangeArrowheads="1"/>
          </p:cNvPicPr>
          <p:nvPr/>
        </p:nvPicPr>
        <p:blipFill>
          <a:blip r:embed="rId3" cstate="print"/>
          <a:srcRect l="3542" t="1208" r="9834" b="1208"/>
          <a:stretch>
            <a:fillRect/>
          </a:stretch>
        </p:blipFill>
        <p:spPr bwMode="auto">
          <a:xfrm>
            <a:off x="3851920" y="1772816"/>
            <a:ext cx="4752528" cy="411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6093296"/>
            <a:ext cx="5486400" cy="432048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Чиж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5058" name="Picture 2" descr="http://sergvlar.ru/wp-content/uploads/2011/01/1298385817_chizh14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5000" b="5000"/>
          <a:stretch>
            <a:fillRect/>
          </a:stretch>
        </p:blipFill>
        <p:spPr bwMode="auto">
          <a:xfrm>
            <a:off x="971600" y="404664"/>
            <a:ext cx="7296809" cy="54726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6165304"/>
            <a:ext cx="5486400" cy="432048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Серая ворона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4994" name="Picture 2" descr="http://www.parkfoto.ru/wp-content/uploads/2007/10/20051008-dscf4740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60648"/>
            <a:ext cx="7840016" cy="58800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949280"/>
            <a:ext cx="5486400" cy="57606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Овсянка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7106" name="Picture 2" descr="http://sergvlar.ru/wp-content/uploads/2011/01/000c3aad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44" b="44"/>
          <a:stretch>
            <a:fillRect/>
          </a:stretch>
        </p:blipFill>
        <p:spPr bwMode="auto">
          <a:xfrm>
            <a:off x="899592" y="260648"/>
            <a:ext cx="7527982" cy="56459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0" y="5661025"/>
            <a:ext cx="8496300" cy="93662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Обыкновенная овсянка                     Овсянка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красноухая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Садовая овсянка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4034" name="Picture 2" descr="http://sergvlar.ru/wp-content/uploads/2011/01/129app1068.jpg"/>
          <p:cNvPicPr>
            <a:picLocks noGrp="1" noChangeAspect="1" noChangeArrowheads="1"/>
          </p:cNvPicPr>
          <p:nvPr>
            <p:ph type="pic" idx="4294967295"/>
          </p:nvPr>
        </p:nvPicPr>
        <p:blipFill>
          <a:blip r:embed="rId2" cstate="print"/>
          <a:srcRect l="26250" t="2830" r="4854" b="14624"/>
          <a:stretch>
            <a:fillRect/>
          </a:stretch>
        </p:blipFill>
        <p:spPr bwMode="auto">
          <a:xfrm>
            <a:off x="5508104" y="2399952"/>
            <a:ext cx="3348037" cy="3189288"/>
          </a:xfrm>
          <a:prstGeom prst="rect">
            <a:avLst/>
          </a:prstGeom>
          <a:noFill/>
        </p:spPr>
      </p:pic>
      <p:pic>
        <p:nvPicPr>
          <p:cNvPr id="44038" name="Picture 6" descr="http://sergvlar.ru/wp-content/uploads/2011/01/19002.jpg"/>
          <p:cNvPicPr>
            <a:picLocks noChangeAspect="1" noChangeArrowheads="1"/>
          </p:cNvPicPr>
          <p:nvPr/>
        </p:nvPicPr>
        <p:blipFill>
          <a:blip r:embed="rId3" cstate="print"/>
          <a:srcRect l="24704" r="10791"/>
          <a:stretch>
            <a:fillRect/>
          </a:stretch>
        </p:blipFill>
        <p:spPr bwMode="auto">
          <a:xfrm>
            <a:off x="2699792" y="260648"/>
            <a:ext cx="3062909" cy="3169518"/>
          </a:xfrm>
          <a:prstGeom prst="rect">
            <a:avLst/>
          </a:prstGeom>
          <a:noFill/>
        </p:spPr>
      </p:pic>
      <p:pic>
        <p:nvPicPr>
          <p:cNvPr id="44036" name="Picture 4" descr="http://sergvlar.ru/wp-content/uploads/2011/01/1693677.jpg"/>
          <p:cNvPicPr>
            <a:picLocks noChangeAspect="1" noChangeArrowheads="1"/>
          </p:cNvPicPr>
          <p:nvPr/>
        </p:nvPicPr>
        <p:blipFill>
          <a:blip r:embed="rId4" cstate="print"/>
          <a:srcRect l="12043" t="13914" r="23377" b="14970"/>
          <a:stretch>
            <a:fillRect/>
          </a:stretch>
        </p:blipFill>
        <p:spPr bwMode="auto">
          <a:xfrm>
            <a:off x="323527" y="2780928"/>
            <a:ext cx="3627251" cy="2808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6021288"/>
            <a:ext cx="5486400" cy="504056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Щур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2706" name="Picture 2" descr="http://sergvlar.ru/wp-content/uploads/2011/01/154393-de9df-36779656-m549x500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5798" r="5798"/>
          <a:stretch>
            <a:fillRect/>
          </a:stretch>
        </p:blipFill>
        <p:spPr bwMode="auto">
          <a:xfrm>
            <a:off x="971600" y="332656"/>
            <a:ext cx="7488830" cy="56166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0" y="6165850"/>
            <a:ext cx="9144000" cy="69215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Клёст-еловик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9334" name="Picture 6" descr="Loxia curvirostra 90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60648"/>
            <a:ext cx="5904656" cy="59046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6021288"/>
            <a:ext cx="5486400" cy="57606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Седоголовый щегол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682" name="Picture 2" descr="http://sergvlar.ru/wp-content/uploads/2011/01/17187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3714" r="3714"/>
          <a:stretch>
            <a:fillRect/>
          </a:stretch>
        </p:blipFill>
        <p:spPr bwMode="auto">
          <a:xfrm>
            <a:off x="827584" y="332656"/>
            <a:ext cx="7488831" cy="56166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63688" y="5949280"/>
            <a:ext cx="5486400" cy="57606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Крапивник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0658" name="Picture 2" descr="http://sergvlar.ru/wp-content/uploads/2011/01/20360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1456" b="1456"/>
          <a:stretch>
            <a:fillRect/>
          </a:stretch>
        </p:blipFill>
        <p:spPr bwMode="auto">
          <a:xfrm>
            <a:off x="1187624" y="404664"/>
            <a:ext cx="6912767" cy="5184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949280"/>
            <a:ext cx="5486400" cy="57606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Варакушка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9634" name="Picture 2" descr="http://sergvlar.ru/wp-content/uploads/2011/01/21880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3190" b="3190"/>
          <a:stretch>
            <a:fillRect/>
          </a:stretch>
        </p:blipFill>
        <p:spPr bwMode="auto">
          <a:xfrm>
            <a:off x="899592" y="332656"/>
            <a:ext cx="7200800" cy="54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6021288"/>
            <a:ext cx="5486400" cy="57606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Горихвостка обыкновенная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8610" name="Picture 2" descr="http://sergvlar.ru/wp-content/uploads/2011/01/22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5281" b="5281"/>
          <a:stretch>
            <a:fillRect/>
          </a:stretch>
        </p:blipFill>
        <p:spPr bwMode="auto">
          <a:xfrm>
            <a:off x="899592" y="332656"/>
            <a:ext cx="7392820" cy="55446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6021288"/>
            <a:ext cx="5486400" cy="57606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Щегол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7586" name="Picture 2" descr="http://sergvlar.ru/wp-content/uploads/2011/01/2384288_679x494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1497" r="1497"/>
          <a:stretch>
            <a:fillRect/>
          </a:stretch>
        </p:blipFill>
        <p:spPr bwMode="auto">
          <a:xfrm>
            <a:off x="827584" y="260648"/>
            <a:ext cx="7488830" cy="56166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6021288"/>
            <a:ext cx="5486400" cy="504056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Горихвостка красноспинная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5538" name="Picture 2" descr="http://sergvlar.ru/wp-content/uploads/2011/01/329d03b7f5ad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4394" b="4394"/>
          <a:stretch>
            <a:fillRect/>
          </a:stretch>
        </p:blipFill>
        <p:spPr bwMode="auto">
          <a:xfrm>
            <a:off x="899592" y="404664"/>
            <a:ext cx="7488831" cy="56166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http://upload.wikimedia.org/wikipedia/commons/8/8b/Elster_wikipedia2.jpg"/>
          <p:cNvPicPr>
            <a:picLocks noGrp="1" noChangeAspect="1" noChangeArrowheads="1"/>
          </p:cNvPicPr>
          <p:nvPr>
            <p:ph type="pic" idx="4294967295"/>
          </p:nvPr>
        </p:nvPicPr>
        <p:blipFill>
          <a:blip r:embed="rId2" cstate="print"/>
          <a:srcRect l="4876" t="2823" r="18732" b="2823"/>
          <a:stretch>
            <a:fillRect/>
          </a:stretch>
        </p:blipFill>
        <p:spPr bwMode="auto">
          <a:xfrm>
            <a:off x="5148064" y="1704555"/>
            <a:ext cx="3672408" cy="3606923"/>
          </a:xfrm>
          <a:prstGeom prst="rect">
            <a:avLst/>
          </a:prstGeom>
          <a:noFill/>
        </p:spPr>
      </p:pic>
      <p:sp>
        <p:nvSpPr>
          <p:cNvPr id="4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5508104" y="5445224"/>
            <a:ext cx="3038128" cy="65462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Сорока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7044" name="Picture 4" descr="http://www.pajaricos.es/galerias/galeria-u/paginafotos-u/urraca0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5486" y="260648"/>
            <a:ext cx="4629050" cy="61720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63688" y="6093296"/>
            <a:ext cx="5486400" cy="432048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Лесной конёк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4514" name="Picture 2" descr="http://sergvlar.ru/wp-content/uploads/2011/01/5fa3671d6ba9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104" r="104"/>
          <a:stretch>
            <a:fillRect/>
          </a:stretch>
        </p:blipFill>
        <p:spPr bwMode="auto">
          <a:xfrm>
            <a:off x="971600" y="260648"/>
            <a:ext cx="7392821" cy="55446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6093296"/>
            <a:ext cx="5486400" cy="504056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Иволга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3490" name="Picture 2" descr="http://sergvlar.ru/wp-content/uploads/2011/01/84c52a48391dcf106755014c58d293f5_original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332656"/>
            <a:ext cx="7356310" cy="5517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949280"/>
            <a:ext cx="5486400" cy="504056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Вьюрок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7826" name="Picture 2" descr="http://sergvlar.ru/wp-content/uploads/2011/01/a-61-09-cr0f0406-bergfink_-_frank_derer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5542" r="5542"/>
          <a:stretch>
            <a:fillRect/>
          </a:stretch>
        </p:blipFill>
        <p:spPr bwMode="auto">
          <a:xfrm>
            <a:off x="899592" y="332656"/>
            <a:ext cx="7503980" cy="56279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6021288"/>
            <a:ext cx="5486400" cy="57606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Садовая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камышовка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6802" name="Picture 2" descr="http://sergvlar.ru/wp-content/uploads/2011/01/foto187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404664"/>
            <a:ext cx="7164287" cy="53732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6093296"/>
            <a:ext cx="5486400" cy="504056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Коноплянка (реполов)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5778" name="Picture 2" descr="http://sergvlar.ru/wp-content/uploads/2011/01/konoplyanka05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5111" r="5111"/>
          <a:stretch>
            <a:fillRect/>
          </a:stretch>
        </p:blipFill>
        <p:spPr bwMode="auto">
          <a:xfrm>
            <a:off x="827584" y="332656"/>
            <a:ext cx="7584842" cy="56886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6021288"/>
            <a:ext cx="5486400" cy="57606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Садовая славка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4754" name="Picture 2" descr="http://sergvlar.ru/wp-content/uploads/2011/01/mg_7769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586" b="586"/>
          <a:stretch>
            <a:fillRect/>
          </a:stretch>
        </p:blipFill>
        <p:spPr bwMode="auto">
          <a:xfrm>
            <a:off x="899592" y="332656"/>
            <a:ext cx="7392820" cy="55446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1008063" y="5949950"/>
            <a:ext cx="8135937" cy="6477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Пеночка-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зарничка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Пеночка-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весничка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24" name="Picture 4" descr="http://sergvlar.ru/wp-content/uploads/2011/01/p-trochilus.jpg"/>
          <p:cNvPicPr>
            <a:picLocks noChangeAspect="1" noChangeArrowheads="1"/>
          </p:cNvPicPr>
          <p:nvPr/>
        </p:nvPicPr>
        <p:blipFill>
          <a:blip r:embed="rId2" cstate="print"/>
          <a:srcRect l="7560" t="13079" r="6446" b="10541"/>
          <a:stretch>
            <a:fillRect/>
          </a:stretch>
        </p:blipFill>
        <p:spPr bwMode="auto">
          <a:xfrm>
            <a:off x="3418856" y="260648"/>
            <a:ext cx="5725144" cy="3813809"/>
          </a:xfrm>
          <a:prstGeom prst="rect">
            <a:avLst/>
          </a:prstGeom>
          <a:noFill/>
        </p:spPr>
      </p:pic>
      <p:pic>
        <p:nvPicPr>
          <p:cNvPr id="81922" name="Picture 2" descr="http://sergvlar.ru/wp-content/uploads/2011/01/p-humei_1.jpg"/>
          <p:cNvPicPr>
            <a:picLocks noGrp="1" noChangeAspect="1" noChangeArrowheads="1"/>
          </p:cNvPicPr>
          <p:nvPr>
            <p:ph type="pic" idx="4294967295"/>
          </p:nvPr>
        </p:nvPicPr>
        <p:blipFill>
          <a:blip r:embed="rId3" cstate="print"/>
          <a:srcRect l="15103" t="8333" r="14689" b="8333"/>
          <a:stretch>
            <a:fillRect/>
          </a:stretch>
        </p:blipFill>
        <p:spPr bwMode="auto">
          <a:xfrm>
            <a:off x="0" y="1773238"/>
            <a:ext cx="3851275" cy="411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6309320"/>
            <a:ext cx="5486400" cy="432048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Овсянка камышовая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0898" name="Picture 2" descr="http://sergvlar.ru/wp-content/uploads/2011/01/pypurmp2_ermhtbpm-s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5599" r="5599"/>
          <a:stretch>
            <a:fillRect/>
          </a:stretch>
        </p:blipFill>
        <p:spPr bwMode="auto">
          <a:xfrm>
            <a:off x="683568" y="260648"/>
            <a:ext cx="7968884" cy="59766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6093296"/>
            <a:ext cx="5486400" cy="504056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Славка черноголовка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9874" name="Picture 2" descr="http://sergvlar.ru/wp-content/uploads/2011/01/s-atricapilla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12500" b="12500"/>
          <a:stretch>
            <a:fillRect/>
          </a:stretch>
        </p:blipFill>
        <p:spPr bwMode="auto">
          <a:xfrm>
            <a:off x="899592" y="476672"/>
            <a:ext cx="7431972" cy="55739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877272"/>
            <a:ext cx="5486400" cy="72008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Поползень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6498" name="Picture 2" descr="http://rbcu.ru/upload/forum/upload/666/15782_sitta_4429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3385" r="3385"/>
          <a:stretch>
            <a:fillRect/>
          </a:stretch>
        </p:blipFill>
        <p:spPr bwMode="auto">
          <a:xfrm>
            <a:off x="1043608" y="260648"/>
            <a:ext cx="7200798" cy="54005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949280"/>
            <a:ext cx="5486400" cy="57606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Грач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2226" name="Picture 2" descr="http://www.rbcu.ru/upload/forum/upload/666/17312_grach01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5000" b="5000"/>
          <a:stretch>
            <a:fillRect/>
          </a:stretch>
        </p:blipFill>
        <p:spPr bwMode="auto">
          <a:xfrm>
            <a:off x="1115616" y="260648"/>
            <a:ext cx="7200799" cy="54005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6021288"/>
            <a:ext cx="5486400" cy="504056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Зелёная пересмешка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8850" name="Picture 2" descr="http://sergvlar.ru/wp-content/uploads/2011/01/zel_peresmeshka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2667" r="2667"/>
          <a:stretch>
            <a:fillRect/>
          </a:stretch>
        </p:blipFill>
        <p:spPr bwMode="auto">
          <a:xfrm>
            <a:off x="899592" y="260648"/>
            <a:ext cx="7488830" cy="56166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0" y="6165850"/>
            <a:ext cx="9144000" cy="43180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Удод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6020" name="AutoShape 4" descr="data:image/jpeg;base64,/9j/4AAQSkZJRgABAQAAAQABAAD/2wCEAAkGBxQTEhUUExQVFhUXFx0aGBcWGRgcGBYdGBgXGBgaHBgYHSggGBolHBQXIjEhJSkrLi4uFx8zODMsNygtLisBCgoKDg0OGxAQGiwkHx8sLCwsLCwsLCwsLCwsLCwsLCwsLCwsLCwsLCwsLCwsLCwsLCwsLCwsNzc3LCw3LCs3LP/AABEIAMABBwMBIgACEQEDEQH/xAAcAAACAwEBAQEAAAAAAAAAAAAEBQIDBgEABwj/xAA9EAACAQMDAgQEBAQFAwQDAAABAhEAAyEEEjEFQQYiUWETcYGRBzKhsRRCwfAjUmLR4TNy8RUWQ6IkNJL/xAAYAQADAQEAAAAAAAAAAAAAAAABAgMABP/EACERAAIDAAMBAAIDAAAAAAAAAAABAhEhAxIxQRNRBCIy/9oADAMBAAIRAxEAPwDN6i5DGhy0mj2tBnqet0YSDXGjJ2CIakb01XcBjFRtsTmi0mNRJRmjbF2BihaN6ZbDUIsRqyYbFUXBFM9fovhgR3oHVERkZoy0WLAia4WFUPdqPxKHR1ZcJ3VKaoU1appAnSKoBg/OrmNUXBim62jF4u1yqwa5o/iXrot2E+IAQLhB/wCmD3Ptg/aKWMP0ZhJcKpY4AGalavKVDAjaRIPaitPoA942LiMVBAbB2sD/AJW7/wDFL+r9Evui2SlqxYS6ySrbmKg7kJM+bJNOopbJ0bXiDCKqJ96vXQm3Fpdz7FAmJJgDOKBsaNrJdbh824k54nI/SlpGQVbPaqb9rvXNPfVhKkETBINXI3Pof0pfDARFcBq+6kVRFNZi5aKsNigVarFuZikluBui3UxPNDvipXxGaqumur+PCLWmbOi5UwaoK96sVqSaSeAsJS6asW7OIoQtVumu7TMTSUBtlrID3zXqruyfNETXqFBTTJlhukdvSpdU1JIGK4AAe+aq1D4gjINFEVgOLxr2meJHrn/eppcjsPtVVy2TxyMxQY60tu05saQLbDKc0jngjI7+1MOmMx8oODWUqQ99V4MepOWRYORS/VXIABpg2kZOcilepuSc0UyHoCxmcVArFXg1WXnFVhGU1ReJy0asBquPvXQ81FqnRiZNSAoZWq0sYwJPYTE+0nitbMT0VgkXXeRaQAAqNzFmIAG0dvWtl07Q2dIha1bCG4o3urMSW7RuJhZJxgZpP4d0N61cLNtIZCXEjyHy7VUg5HJJpnJ2nMgkyOYpOXm6KkV4uLu7Z74pcbyeCJjHHf5cVTrrW5QP9U1ZpsBge4qVkSVHeK4nNyWnYoKLtAtiUt3W5JgD3jn6T+1Z34d027j6ldkztCnsBnP3+1be3aH82QO3qaU+KrSta27lDNwI3H39lE+tdXFO2cvJFRWmf0dpUQBB5Yn79/nV2KFVYAUTAEV0gxwar6RCMER9jQzJU7Ns0QV3D3pboAL86mEzRHwptkfzCvaNh/NwaLQrYNcbFVLmKL1rJMLQVo5orA+ovK1UnFXihi0UbBEmDV9tiO1Cbpphp1JWD2omk6J/GLDbArlDh4Neo2Cv0Waq6FySAKGva62T+YfrXNdfu522gy+vP6Uh1RY//GFPtP7E1SELEejs6+yD+b9KtV5JKKXH+kbv0WaN/DrwadWTdulRaQxtO6XPp5SCAJ5mvtWn0lixb8qqiIvZBCge/NP+FA7UfD7XS74UubF5UnJa04A9ZkYHvUraFRKn7f0pt4+/EW+1829Je22lEFk2kXZAk+YcCY+9YcdTuzMj7JP6RQfAN3Z9A0V4NbO+SPX0+fpWc1KlXPpP0oPp3iW7anyqynkH/iunxDauEnaUHfgj6d6SXFI0ZaEqhOYxUAoJrp1qsIUj+v61O2h7g0ibh4OmQIqth96quIwPBqy3J7RVYQUk22OesLiidKq7gLkhfVRMfMelD2CZj1oxbZ7ioULaNbpEtwBbK8fynMdscxUxoz6VmdC5F5FTkmP962Gmv7Zkz9v3rl5YbZ2cU2kDLpT3yP1quxcUQcSV/eua7qAEgdp4IE+gk8ZgTWf0Wquud7IA2fIDI54niYjv2pFxWsGfLummvapLal7p2oOw5P0HJrJvdQywH5jOec8fYQPpUesa8vKvKjuDwfrxQFpsRXVDjcI6cvJPswwkDvXip7UHtO6i1aOa6HGKhf0RFNtmmpO/erbT5INc1MDiuarD4T0+ohs8Gu3WUMR61HS7Vndk9qrvW/MCuQauuJ9bBLjdd0T+HIkChLiQc0VqWZcfWhrzSKkCOotXIoS4v71baaq2NECOKuYo/RnzRPtS1SSaZ6ax61m0gtWiXULQDQK9RbKhHuOa9RuyadYKNVpL4lRcj0UYwfek2q0Nz+dj9WH+9afq+65tZXAERgQfvWdvaAycz7murjsCPr34VC2NGospNwT8V4GSScbyfMAIGPStR4k1N63YdrapcIRidz7QoCkzwZ+QrH/ht1ZTp7elSd9sNvKDcgJctJcYBIPFX/idrb2n0rlWtbHHwyDuLtvwY4CwJM5qiE+nwq66nMc5z71FXH+Wosw9J/v1ru5o/wAophgjP+UD5n/auC1PBB+RmqEj/uNONJ0TUPZuX1tsbdv8xA+8esd/SgzIo0WldmCopZuQoyffHpTnQWmKPcRG2IRvgztmfWcQOfemOj6VqtNbtauwvxEcBYhpuG5ukFOSoOJ4OKeeBvGen3Nb1CWrLwxNwBVRwvCEDhgBAiZwKSWoKALHSrV+3vtXoaMq8QD6Y4NLtfpLlo7biw33B+R71rdf4Y0muLnR3rS3fzbbV3cJOQxWQUJkg49PSlGl1rFv4XXWilwDyhhEx3BPefTmuaUWiydmfQ/emTXSigHPrHaq9ZpP4d4OZkoY5HY+x9qOewHVCv8ANyQJ+dKmBos8P2ZLXYx+Uds96d2RMzU9OUCqqiABH/JiibVsdq4+Rts7OKNRM/1G2Zjb5SBnvMiQR2Hf6Up6pqQBsU5BMxOIP71qhZDO24xI+x9RWH1Si2SGYHmAMswHcKMke9V4o3pPlfwFu3mbG4kGvaZWQHggH+8dvnxQus1xS2HCHYx8rH+aO49vfNJb3U7pOHZQfT/gV2xjI5MNmtxWTcDxQ2o1aDllHzIrF7j6z8iYorpmhuX7i2rSszscRn6k9lHrR/Df03ajRf8Aq1ocuCfaa0fTfDd++FbZsQxDXCFMHuF/N94o3w74OtaBP4jWNbZx3Yj4ducCZ5M96X+PfGLblt6QsIB33EHlaRgKYz/3CmXBFeivkk8Qg671JLF9rSN8XbhmAK57rDZx6+9WdF6ut0/DPkPae/tPrSLR6Z2O5tOzg8t5hz3k4NbfoGls28i2kkcwJH1pJqKwZt9fSfVDIX25pW6bT7GnGptgqRQWGEHkY+1RkhYSaRT8KBIoW7bhSaOXjBxQurYYApPtDr9g1owKbaO8DSm8cYr1kmjLi7elE6Gy3oudiK9Qdo9zXaKj1VE5axu9hXtEAZFILmlmN3pTXp2q2gjmaDvKefQ8VSLfwmrsb+FPEA6erhwTacz5I3hgPQwCI96s8WarU67RPfFpU0qMDNxv8VvNtlVGAJOZoHT21dCGUH++1c/9WvtpxoU2fDZgkkeZVZh3mInvFWhyfGajB3McD71A2u7n6f3xT/xR0f8AhNQ9kNv2xDdzIB+nNJRb9Tn9B9aqYO6P0W9qQ/wNg2bZUsAzb22rtB5z8qcXNH1Lp6G151W9khYdSE/MODAzn1EUDqvDeqs3QttWZtgui5bk+U43AxMdq1nhb8Tr1t1t6oC5ZRYLBYuggCMkwcjIPrQYR34U/FRL10WtXbS3bgAOCdoYCDKx3P2o3xL+F9i+6XNNsS15mdE5eYK7W7DB/pRr+H+mdWBv2iNxOWQlXDQMupGTgYIrF6rwr1Lpzi9ZYstvG+2ZhJ3QyHhZniRSBEeiTUdL1lu5cTYpubSAR50BglZ9jgyK+maK5puqaxhsJ/hoKPMF90zI9AeKH6d1TS9YsIuqVV1Fgh2AEBgp8+2SfI0ZHaazfhLqYsdQu/DA2uXgA4hVLDJqU9Y68J6NfjnUWrxn4d51WP5IcgBcZHzo3pvThZWJJJ7+nyHau9FuhrW8cuWc+5YkmfU0TdfvXNJu8LJL6dVc17V65LKF3MAfU/QdzS7XdVAXgliDsQHzvAMt/ot4/MfTHrWdueHtdrpJhLeCqnAM8mMnA4Bz6nmtD+M5awvnUfBtqfEOmuANfDC0WiC8EzkStqTxzJApbr/FGj23F02mO1Vj4m0LbM+WWgl3UGIB570b/wC2OmaVnOp1CMwtx8MEblAiTiTvY/uY9aR+I/FWkkHT2t42KttHEW7Qz5to5bPfj613Q41Hw5ZTcjL6/Xtdje5basLIAAHYKq4UdqFKeUHsePY+nyqgvE+sf1mjek6Vrzi1bBZ2PlUd55/WnAF+Hug3NZdW3ZH/AHseEHck/wBO9fWX6Vpukad7ybixKg7jJb2EDGZNAXNLb6RbtLbJN28QHLGUZlXOMFfY1nPFepv6y4Nzbba/lVZxPJJPJrOajjF1lnjHrV/XKqWoFjDGSNzn39gaTdN6ZfQgkqE7iZn6etE9K05tjbM54phdunaZrmnySeD4gnQAlShOJx9auCfDwexoTRXicgTH9K5qbrXLskVNgGepviJFBm98PdjLrI9vWjbvT4/xP5YyKV607sxgY+lZ2FUQDgTQ1xSa6oAqyYGKFUPeFAtRzXXEcVeGB+dTNsEc1RzCgS3eYCIxXasW6QIxXqLkgE9O2D96uurJkcRNUdPQMCav07x7jikumTi7LNHd5Bqi7tDTtqWqWCI71GMUE7CV6lQVuHYGe4oG5jLLBBlZ7kCKUN0ze6pp91xim4gCCCAS4GcxFO7q4kVRpy6sHtNsuLIBH+oEH65qsOT4w1aKfDvinUaR5U71gKUuFiNqkkKJ/JyePWvoOhsdM6qoBRLOpuDfcCmHDcGGIG8YBrK6TUae/YuJrIS+sfDvhclZiHC8kSc9x8qU9a8LXtNaGo327lpj5LlpifkTIG3+kVcUc9R8Ia/pj/G0zs6KR57QIbnh7ckleB3HyrR+GPxYDsU11sIOzoCfQEMkT6mZpb4U/FJ7FrZqka9H5XUgPHo04PfPPFa6/Y6X1C0zD4ZuuuSIW6m4YkTyJpTCrqei06ai11DSXV+FccWzbtqNpLBgeDiSoBWOaT9G6WTqm+IpW69u4Qp7fEkBh75NLuveE9Ro9Lfm4psm7b2kH8+cEj+VgefWeaM1+pcanRagnHwE3sBM7d2/HeQRUpelF4AeHuo/DDWbp2uhIzjgxFE6jWm4rXIPwUMLkzqH7W1jtyS3tHei/EnQrF++NSboSy4B2xlgMs5M4U0q6nffUsLloCzpbA2JOJkEEqO7kYA7AmguNXZnP4D9P15sD4z2/j6i9+VMwq8FiADgkABfQUZp9N1fVjd8T+GQuRElGUcHyiCVAHciavu+M9JYgWLLuxxJAEkYAkkmABgR6Ul6p1fqOutFRb+HbLwAAVYjjYTy3qeODXQsJNh//snR2rkanVNeuPJC/lJgbi7EMTsgcn1FYPrd+zJtae2Nof8A6pMu8Rx/lXHGfWtGnha4WZ3vj4aLtvuD+XaB/hj1OB7RHyrJC38S7FpSBJjcZjk5PyomRQgloiSeI/Stz0rQv03UWCpm69hmvDsgZgUHsYFU6fpdu0bJtPuuIpa46zG9ogKT2UA/eiFbc0mZbliSSfqalPkrEMlZb1O4+qvi5daSPyjsg5AA/eiG1OxSoAk96FLQx9B3qeqI2yK55Tb9H6FJaGx3o1VGZ70GFnb84phqbO1QT2oCuqOaHytj/wA1xm8wPeYq7RqC6kd6quiHOODWQto0HVtSDbRFEQM+5rN6l8cfSr9fq2W6oHECoXBLTPNGWixwFWxPm+sVG0ZJmrmJAK95/eg7VvzZND1FUi7UARiqLNw/OmJtAqaAa2VoJlEVsfNXqKtW54FerOQaPaRQkice1dt3Qp4kGhbLyeaj8SW+tO4kEMTgxODxXb0jj61XuDlRwBV1zM+lCgkLl1uDkCI9qEa7U7B3bh71VqUVSBNGJrphWn0S3gQSAx7+4yPp2qfTutajQsAhBtyd1tso3r8jHf3rnTUJM9qov7gbgOcgwf39j8qopUC9NXf0nTOo3Uh201xlBKgBVJH8vmG3djnuIpZ1r8O3RHazcF7uqwAx9RzBNJLq24AOCB2yDNF9GhXCi86yQQQSoBHAme8mj3Qa/R1PDerbRm5dOy0ij4aOfMczhf5R8/tR3VbjH+Hs5FuymwsMEmJfbPy/Wo+J9Xde6Tcvs1pSNiAiPsME+5onS+EtVrLK3bRhmMwxIG04Bz8prf6eBuvRP1IadSTZNxN48+8lyR3+RxUulDT3HAu3SVVdqIfKCSZdj7ACPeQK2XTfwn2Kbmr1EgAkrbEfdyf6VktV0K1bUtuDH4jbCxgAIpx8gzDPqKZCsJfX6HSFXVQbhdsjJt483/8AOMeppPc8ZXmuXWtIdrAW7KmYTcf+oR3YiodO6NYtreN+brBYMHBJghV7lpiTPc1ba/6ZnylmCkj0H8q+iASBFO5UKkL7Fq7/AA3wy8Wjc+Jc/wAzkgkAessRj61PRRbATywAcgdzEk+pwB8hTXXlDawO/wCtKlUMoI54P9KhPkvEUSLtG+CIz61LmRjH61DRtAIPJrywG+dSfgy9OxBg/wDmrgAJFVwWB9jINWNBWR9fnSsZkWfb9KO1Or3iTQYgrPtU0ygA5pqom/QvS6raIAkzIrtss+4xgZoXTAh1mmuhZUdt35TzRJukAdTvAsvuBRfT7Wy4JzuFL+qIWuHYDtH6U36JlS7ZCiAaNAugDqqgP5eKDZau1TllJHY/pUNMpc8UqLLwK0uVxzUdWmc0RpgqKZ5ofVNiaWqYyeFBvemBXqH3GvUX6a2e2JtAH56GOGom0gUszesCh5yaoyEQhLsfKrbesBTaB9aWyCYPH9att22XIDFfUAx96ZIayG4q1XPp9zSa6ujunPwrhziAf2qAvMJ34ZT+U4b6iioVoJuxt08EQO1Ca25LORycD6VBLjtkGBVJaWBPYxSsyQNZkzPpUviV21bhp9yKrvoAJnvSLXQ7JpfRGl1LDkqMbvae1b3pf4taezaAa2+8Y2IBtHyJIxXzO+Z8xOe1LUvyYaPn+2fpXTBdUK9PpvWfxdN+yw2MkypAgiD7+sVj9Jqr2q221gtsBCL2G7AHqeSfkKzV9xx962HgPTp8O7ct/wD7CkLbMwBuDSf0oyeBQxs6IadGa6cgfCVIwh5ciOTmJ9zS52DSeM+Ueg4H6VoujaC+Ytsqt3kndJOTn171DqPSAGIa1cQ92A3KI9lJj6VzO2M4iaxcbaynIK4oFMcTR13TbZEgkZkdwc1FAOwxE0KMVXLYB947VC6PSrGE59arQmc1rwLL9NxXmI5HB5HvULDxIriruDH2+9CS+mv4XaZhkHiatXWKGIA+VL2uRiMATULFti+PnT56T0ZAf4obkVJwz3J4E13S2yT+9E6ojcEBx60utinbxJG0RH70wfyWtg9KAAAUk9uK7oRMljiteCktBZGQeDXN+zcAOMTUAhmRwDxV1wySPWKR5IvGuotN396v1EbKjpbQkj3q/VWvLx3ppIVSSFkV6rFr1ag9jQaXwtcaBdb4actiWB+XaunwUQxIvjbE+dDJniIaK1ly6drCAfNuP0iOfriurp2YNvJDKN+0GDkTEnt6CqNDRhFYY6x4JUn/ABLxIzO1dny8zE4rd2dGltEtwNm2YY7YAGIg+sClumzbl17Hk+88Dg/Wr7dpmG8qcEAAge2QfTvIpW3RRQSYZoOjWbrMSCg4UhucZhhn6Uo6norHns6gIQf+ndCICxAHlZgNwYes5inOmulCIJA7Ej9fTtUeqaJb7oAZTaeCJLSCfeaFug9VemL1XhxRpWv2WYlBJSOBPmzgyBn5VkrmT5fmDX2DpPS7RlGDec7WkkAqR5hIPJiMZrOdZ8I6LTXXe7qDasBpFvltsDyqZLNmRNNBSkiPKknh8+fUAAyPPP5fniflTjp/grVXWyuyQG3MMQfl3HpTi74v6dpbhFjSm4Gg3LncxlVG89sen3pV1f8AFfVNPwktWsiMbm2g4XzYAPeBOavCCiI3ZLqf4Y6sGVe0yxySVjE5Gef61hOqdA1Fkt8S04A5YKSmeIeIP/FbzQ/ixfdguptpsOXa0CGHoQCxHfitn0vxBoeosNMn+IR5ttxCA3AkT6TwfnTgPz6F/att+G671vWkw5ZHnvsyrgHtllr6Z1j8NNJeYW0Q24EBkxHYT/m+tJ+jeA7ui1vxLMfA+Ewcu0tJgwBHMgEfKhJYZMs1um/LZsb0lpLhiBHJUFeeI571ov4sBLe4C2B5Qd0AxAz3maC6V08ajUgH8ip5QS3M+YiMT86a+JdLaTajFAQRsLTKmMKfWYGaklSHsGXpem1Ia3d27hJDrtVo/wC7+b61826xpG01xrch0OUdcqw9QRj5+hr6N0bRM1pihDGCrMDIYgfljtz2pSvhR72nt2C3w2yySJQHnynmMQQfU0JKzeHzlCcelFARmnGv8Maix5blvIM+UggjsfkaX6jRXAp3IwMzkGouxgCxZJJLYWoWtTIb0HFW6i7K7fSvDSQhHeJijdrSf0EnBB4PFHWLnwxIzIoC4SFWmeguqF3ETt4HqawbGPS1KWizfmb9KXM857zRlnU7kYH8xPH9BVem0Kzkn++aVs0YNhbKosiT7/Oh0vbbc++KYvpFPlmR7dh/U1HVdJO3asE9wZB+cVuyM4SOaTVjeobG7vRF2wFue0Uq1enKgBwRHccfejw+8KOTtP6RRdMmm1grUneSvrNGNf8ALHJqy1ahdw5PNV3bYKmCN1MK3oLpWVmI716gFYq7Qe/NepqGZ9H1urCICu4sXHbAzAx3jFE2R8O0SodjcaXd+4nKjvn+lKOl23Gq06lmKKpbaRx/Kiz3G4g/SmLK3xL4aUAuYWezZMRxJkxR8OhMK0Nst+Ygeikevcf70fdv7FIJnMSYO2fT1Gf3oDSagTsthWAjz5CoR2Jz+pojqDr8Ni3lCRIIy/BkfIt/9alJspEjqlbfaFvPmBycCcEg/bFPHsCyASFJY/lIAM8mCPec1nP41dg+GF2AiTMRJgme0xTLQaxdjEKdyiVC/wA3PdpoQNP0y/jvxr/Df4FhNt1hJZhIWTyJ/M37fpXyzWam5ecvcYs5ySxmP79K+xeLOnWdZZtsxi538plCR+sHtWC1XgW6s/Duq+YG5Tbgessf7iumEkiUotmQf24H71HVgAKgHm/Mx9zG0fQfvT7UeE9UkzbO1RJZSCD/ANpB8x+VH+EfCzNfW5fUFAZ2E5bvJ9hzTOaSsVQbMXeMCBzOT7+n61BXKiQSCe4MGPpTPxRaCai8qgwbrEfKcClWoHA7gR9f7NMnYGjQ9M8Za3T2glrUOFI4Pmj5FpitV4R/E90Rl1he5Nwf4gA8iRmQMnOcV88+FCT6Gq9MkzHEUX4Cj79ogtqHRpLPKQZJUkkMD+n14o9NPb1N5pG8MsOsEFZ5MnkjiB61mvws1RWxYZ4bL2yxM7Iyvy7CtoiXbNw3QPK3K9ucmfl/Sua9HMz0uy1nUPYtW3ncTbWcbQYYmTCiSII9qMt65n2slog2bp3qdxYwSC2MBRmp9U6qn8Z8S3e2DbsLKAxGRhhmRg5p91kIAHDn8pCqpHnZhz7xk/SmtGEXW9UHvI5UgHGZEgGJ+5PPtQ3UeltdUXLcTH5WYSwAx5jycRFFeItpVdsE2wFJ7jcCcH18n61R0u/vAJbc3Cgx5T6+p70jejVhkH+GzZRdy4IaQQe4MRmo/wDpimWUMNwg9wfvxT7xR08XA98Ha6FUuATDyJD57xg+wFZzTypEk7R6T+wqUpVlDqCasDveH23TuWPQggiih03AUQsCB7n1oy/f3MWAwT6zGB3qsGMfzH7ClsH40iWh6ciDsSOWnuccUUtoDI2wMEk/eBzQliFMmSaut3FJMkj51qsZKiw6SYKN5fXEg88GrLaGRltsbZPIjj6YoYa5VP54WfygVf8AFDZBCmeOxrdTWSvwZBH0P95pQdG1pkdTNskg/wCmex9qK6lrijBXHIkEfao6TqFtiUnJBAn++aEO0WLyJSQl6hrmloOAaVW9VPBitEellxsRSzseAMn3rSeFvw6CnfqwGA4tDOf9RH7V1x05Opgt5VZ2mD/NGPvXq+wanw2txo2gJ/lIG0RxA+lepkoh6gWi6cDpvis5d1wSsK4OCkYgDI+c0iezcDXBcuBmJDMxchlUjjAEmZAq3UdVts9xQSVKiNnYjAgcnmKSDTAEEsdjxuyQWUkEZ9RH3ipt/wBjoSw+j9E0QNndbgkqGgE8TERx+WiNRo1vW2BnHdYmCoOe30pT4evtpQqltyxAPqBxjtgfpR/VNd5kKOAIyBMGTABPbJ/Whywyzccn4K+n7FBsBF+IZUl5Ex9ec4q7UaNktEz+U5ExGZjHrTzRizdIDwcQQSPXgjucUo6pb/h7rrYljA22w+QO4CxkRwcxWilWB7Ozmkvi6JUZABJIMqDgYPNU6plVgCC6EyMHkGCJGQPnQukv/EvfFUG06qQQTIcYEMPUEVf1LqqMESPh3S0EjEep3nETSpjMsvBWYqQAggBCO8TMdx7/ADqnquqCWiBAIwdvvxis69nUH4jJcPwwYNwsoB7GJ5FE3NPcW3schuwgySAcH+/Wp8jbKRSRkfEPRy83UyxgkYz6+4rN3+lsqhikZiDOPeP96+h6kz5F7RuP+X1+tBPZk7Y54Hr/AGKMOSSwEoL0xGnWWCtwSJ980y6709jdBsp5SIgDGOJ7d/0Faq30zYZ2gT6QIos3AFiZx71a9sjgD4d01/TqyhiGaBgAgECMTiYjMTim7tcLH4txnkZLEn/60tsnE9+9XPdkc/OldmwLtXgmcHPpmvPeYjBIntOD70KpBjIx2qV/UiCAP+aShi1NS4kTyQTOZ28c8/8ANNemwTOw7zx5iO4JMjgYrNae7kkk4zArU6M/CTfuUbxgEExE+nyreMw6OmV7VxHQlWGwktME4EDmcnivg3WrOq0zvauW7sIxG6DBHYzGJGa+/eH9BK/FG4sYjdGAfNgduav6npLOWuBdxIgnIJOAPv2plNfoDWnxLwv0rqGoti5YRja7G4VCtHpJkgeo9K2Gj8M6shRe+ErHiGYggR6KM/fjmtxonFu3DyF9Ap+X5QJ9KEGo/wAQKGYLsZiTgjOQR9aVy7eIbwzGo8OlT/17ZzBEN5faQM/pVmo8Pn4ZO9Wz6EQRWov6UQoZJQkZnzNPB9j8qH63bt21hC4c/lEnE43E/PtR6i9hDb0uktptKbnGNzgnOMgAwAPvQ+nWy27dbMAfybsDsSZkdq22j6YltDIV7jKWnjMDE0m3MQwVFBwGYg/WTMUzhXoqk34ZPxD0o3NO5s5e2ZC53lZG6P8AMQPl2rBaXUsWznOMZBr7aNSpgsFmRDCaWX/Buka6l+05S4G3Nb/+NoMzng/Ix7U0XGgOxt+G+lC2ybkG6fXmPT5VpepXtgJE1nejKbTyzIccAjMnnPFMtbqtwBJ/2oqS8A0EdPuFh6H5yK9UNO6rEmD/AH967S9QnxrXXWW4ocQUwCcY9/oab9Ov29mx/wAuQGE+WSxzHAhon61k9FrFukC4fMwwxOGPb607sq9lN4EgAbgD5hHP0j+lNKNMyY/sa622y2WZs9jjnGR9vnTRdGC+74jCRBFwSCQfy7j3A7e1Ye/rEYq1s7W3CeARHBjj7GtJptW1xCoYCAQyE4kcMvvuzWbymFI11rQSnkvbTgx7jsZkj5igeoay6htNcsq43wbgbdAOBiJGe49qX9D6odm1sso5+nAI/rT7putW4r2mUbswp7SP1zUk/gzX0zfirR/4iXFBJueXcCR5pOGI5JECqur6GLVtPilSz+VWJYoO8mfKAf3p/d//ACWTTmUW2VbyiTIMk7uw8v617X9LVtXbTJDoytONwjI+1CKxjyfhjtVo3CC2DsS1HxHUE7mPaCYaJzV2n6kTce2STsAJbdtkAdvQn1FMfE6Pp0XTqqMs8d+JJzzyD/4rLJowoLEQZ7U/47wXv9GLalSGgAEwAAMe5BPOaosv6xPqOaF3TntXt0dvvzTx41ERzci977ZzI9+0f1r24k+/6VV2k/pVqsTg8GmpA0sXirrSSMVRdBAxx61HTX2BMYpaC2TvbhwBio2NMzGT3+tRuXTGDV3TNUEJ38Efas0wWhlpenKJYqV2jk9/+aK0uutmAyllmAO36/Q1DqHUlNoBSDOD6xWNv+IWF5VRSQBELyTPb9jUqbHTo+5dD1torCkA9x9Kr6pZWQ7KIxE/y/L0HvXzYdZIAbzBgZEntnmO8/tUx4o1RBQXid3JIBOfcjGKWN1TGa2x31LxA8FY2x5Qd3uKH8PrvZmYF+wEMTIO4n3HAk+lY7rWpKMJMsRJPr7U+6f4r2pa3glTjcpjb2gxx8jVopUSk9PoAsPsDEW02/ykz7gkjg0vTSZ3symIzPPzkcZqL3bSsNyurNHLEkyBBniP9qk2mABuW23AZIb80/MUHLTUR6j1AWzs+IskjzjzBQeRHrS/4hZoLC4sZCxAE+/BxU9BcttuBAY8we/9mihp0A8o2k8lZx7Z7e1aX9vTLBfrWGAisP8ATFFrYuJtmMCfXnkR6VPSM3xGBALf5ucDn0qzqGqwCSIGIqDVFLE2q0+4SAQZgZ5/4pbrOpfBtFUeXJ2iM7Y5Psf96YdU1qFCUYbo7c8Yivlet1zbm8zLJ9SOafjVgeM2mj63cSA5Yj1PP6816sPb11xeGJ9mzXqepGq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6022" name="AutoShape 6" descr="data:image/jpeg;base64,/9j/4AAQSkZJRgABAQAAAQABAAD/2wCEAAkGBxQTEhUUExQVFhUXFx0aGBcWGRgcGBYdGBgXGBgaHBgYHSggGBolHBQXIjEhJSkrLi4uFx8zODMsNygtLisBCgoKDg0OGxAQGiwkHx8sLCwsLCwsLCwsLCwsLCwsLCwsLCwsLCwsLCwsLCwsLCwsLCwsLCwsNzc3LCw3LCs3LP/AABEIAMABBwMBIgACEQEDEQH/xAAcAAACAwEBAQEAAAAAAAAAAAAEBQIDBgEABwj/xAA9EAACAQMDAgQEBAQFAwQDAAABAhEAAyEEEjEFQQYiUWETcYGRBzKhsRRCwfAjUmLR4TNy8RUWQ6IkNJL/xAAYAQADAQEAAAAAAAAAAAAAAAABAgMABP/EACERAAIDAAMBAAIDAAAAAAAAAAABAhEhAxIxQRNRBCIy/9oADAMBAAIRAxEAPwDN6i5DGhy0mj2tBnqet0YSDXGjJ2CIakb01XcBjFRtsTmi0mNRJRmjbF2BihaN6ZbDUIsRqyYbFUXBFM9fovhgR3oHVERkZoy0WLAia4WFUPdqPxKHR1ZcJ3VKaoU1appAnSKoBg/OrmNUXBim62jF4u1yqwa5o/iXrot2E+IAQLhB/wCmD3Ptg/aKWMP0ZhJcKpY4AGalavKVDAjaRIPaitPoA942LiMVBAbB2sD/AJW7/wDFL+r9Evui2SlqxYS6ySrbmKg7kJM+bJNOopbJ0bXiDCKqJ96vXQm3Fpdz7FAmJJgDOKBsaNrJdbh824k54nI/SlpGQVbPaqb9rvXNPfVhKkETBINXI3Pof0pfDARFcBq+6kVRFNZi5aKsNigVarFuZikluBui3UxPNDvipXxGaqumur+PCLWmbOi5UwaoK96sVqSaSeAsJS6asW7OIoQtVumu7TMTSUBtlrID3zXqruyfNETXqFBTTJlhukdvSpdU1JIGK4AAe+aq1D4gjINFEVgOLxr2meJHrn/eppcjsPtVVy2TxyMxQY60tu05saQLbDKc0jngjI7+1MOmMx8oODWUqQ99V4MepOWRYORS/VXIABpg2kZOcilepuSc0UyHoCxmcVArFXg1WXnFVhGU1ReJy0asBquPvXQ81FqnRiZNSAoZWq0sYwJPYTE+0nitbMT0VgkXXeRaQAAqNzFmIAG0dvWtl07Q2dIha1bCG4o3urMSW7RuJhZJxgZpP4d0N61cLNtIZCXEjyHy7VUg5HJJpnJ2nMgkyOYpOXm6KkV4uLu7Z74pcbyeCJjHHf5cVTrrW5QP9U1ZpsBge4qVkSVHeK4nNyWnYoKLtAtiUt3W5JgD3jn6T+1Z34d027j6ldkztCnsBnP3+1be3aH82QO3qaU+KrSta27lDNwI3H39lE+tdXFO2cvJFRWmf0dpUQBB5Yn79/nV2KFVYAUTAEV0gxwar6RCMER9jQzJU7Ns0QV3D3pboAL86mEzRHwptkfzCvaNh/NwaLQrYNcbFVLmKL1rJMLQVo5orA+ovK1UnFXihi0UbBEmDV9tiO1Cbpphp1JWD2omk6J/GLDbArlDh4Neo2Cv0Waq6FySAKGva62T+YfrXNdfu522gy+vP6Uh1RY//GFPtP7E1SELEejs6+yD+b9KtV5JKKXH+kbv0WaN/DrwadWTdulRaQxtO6XPp5SCAJ5mvtWn0lixb8qqiIvZBCge/NP+FA7UfD7XS74UubF5UnJa04A9ZkYHvUraFRKn7f0pt4+/EW+1829Je22lEFk2kXZAk+YcCY+9YcdTuzMj7JP6RQfAN3Z9A0V4NbO+SPX0+fpWc1KlXPpP0oPp3iW7anyqynkH/iunxDauEnaUHfgj6d6SXFI0ZaEqhOYxUAoJrp1qsIUj+v61O2h7g0ibh4OmQIqth96quIwPBqy3J7RVYQUk22OesLiidKq7gLkhfVRMfMelD2CZj1oxbZ7ioULaNbpEtwBbK8fynMdscxUxoz6VmdC5F5FTkmP962Gmv7Zkz9v3rl5YbZ2cU2kDLpT3yP1quxcUQcSV/eua7qAEgdp4IE+gk8ZgTWf0Wquud7IA2fIDI54niYjv2pFxWsGfLummvapLal7p2oOw5P0HJrJvdQywH5jOec8fYQPpUesa8vKvKjuDwfrxQFpsRXVDjcI6cvJPswwkDvXip7UHtO6i1aOa6HGKhf0RFNtmmpO/erbT5INc1MDiuarD4T0+ohs8Gu3WUMR61HS7Vndk9qrvW/MCuQauuJ9bBLjdd0T+HIkChLiQc0VqWZcfWhrzSKkCOotXIoS4v71baaq2NECOKuYo/RnzRPtS1SSaZ6ax61m0gtWiXULQDQK9RbKhHuOa9RuyadYKNVpL4lRcj0UYwfek2q0Nz+dj9WH+9afq+65tZXAERgQfvWdvaAycz7murjsCPr34VC2NGospNwT8V4GSScbyfMAIGPStR4k1N63YdrapcIRidz7QoCkzwZ+QrH/ht1ZTp7elSd9sNvKDcgJctJcYBIPFX/idrb2n0rlWtbHHwyDuLtvwY4CwJM5qiE+nwq66nMc5z71FXH+Wosw9J/v1ru5o/wAophgjP+UD5n/auC1PBB+RmqEj/uNONJ0TUPZuX1tsbdv8xA+8esd/SgzIo0WldmCopZuQoyffHpTnQWmKPcRG2IRvgztmfWcQOfemOj6VqtNbtauwvxEcBYhpuG5ukFOSoOJ4OKeeBvGen3Nb1CWrLwxNwBVRwvCEDhgBAiZwKSWoKALHSrV+3vtXoaMq8QD6Y4NLtfpLlo7biw33B+R71rdf4Y0muLnR3rS3fzbbV3cJOQxWQUJkg49PSlGl1rFv4XXWilwDyhhEx3BPefTmuaUWiydmfQ/emTXSigHPrHaq9ZpP4d4OZkoY5HY+x9qOewHVCv8ANyQJ+dKmBos8P2ZLXYx+Uds96d2RMzU9OUCqqiABH/JiibVsdq4+Rts7OKNRM/1G2Zjb5SBnvMiQR2Hf6Up6pqQBsU5BMxOIP71qhZDO24xI+x9RWH1Si2SGYHmAMswHcKMke9V4o3pPlfwFu3mbG4kGvaZWQHggH+8dvnxQus1xS2HCHYx8rH+aO49vfNJb3U7pOHZQfT/gV2xjI5MNmtxWTcDxQ2o1aDllHzIrF7j6z8iYorpmhuX7i2rSszscRn6k9lHrR/Df03ajRf8Aq1ocuCfaa0fTfDd++FbZsQxDXCFMHuF/N94o3w74OtaBP4jWNbZx3Yj4ducCZ5M96X+PfGLblt6QsIB33EHlaRgKYz/3CmXBFeivkk8Qg671JLF9rSN8XbhmAK57rDZx6+9WdF6ut0/DPkPae/tPrSLR6Z2O5tOzg8t5hz3k4NbfoGls28i2kkcwJH1pJqKwZt9fSfVDIX25pW6bT7GnGptgqRQWGEHkY+1RkhYSaRT8KBIoW7bhSaOXjBxQurYYApPtDr9g1owKbaO8DSm8cYr1kmjLi7elE6Gy3oudiK9Qdo9zXaKj1VE5axu9hXtEAZFILmlmN3pTXp2q2gjmaDvKefQ8VSLfwmrsb+FPEA6erhwTacz5I3hgPQwCI96s8WarU67RPfFpU0qMDNxv8VvNtlVGAJOZoHT21dCGUH++1c/9WvtpxoU2fDZgkkeZVZh3mInvFWhyfGajB3McD71A2u7n6f3xT/xR0f8AhNQ9kNv2xDdzIB+nNJRb9Tn9B9aqYO6P0W9qQ/wNg2bZUsAzb22rtB5z8qcXNH1Lp6G151W9khYdSE/MODAzn1EUDqvDeqs3QttWZtgui5bk+U43AxMdq1nhb8Tr1t1t6oC5ZRYLBYuggCMkwcjIPrQYR34U/FRL10WtXbS3bgAOCdoYCDKx3P2o3xL+F9i+6XNNsS15mdE5eYK7W7DB/pRr+H+mdWBv2iNxOWQlXDQMupGTgYIrF6rwr1Lpzi9ZYstvG+2ZhJ3QyHhZniRSBEeiTUdL1lu5cTYpubSAR50BglZ9jgyK+maK5puqaxhsJ/hoKPMF90zI9AeKH6d1TS9YsIuqVV1Fgh2AEBgp8+2SfI0ZHaazfhLqYsdQu/DA2uXgA4hVLDJqU9Y68J6NfjnUWrxn4d51WP5IcgBcZHzo3pvThZWJJJ7+nyHau9FuhrW8cuWc+5YkmfU0TdfvXNJu8LJL6dVc17V65LKF3MAfU/QdzS7XdVAXgliDsQHzvAMt/ot4/MfTHrWdueHtdrpJhLeCqnAM8mMnA4Bz6nmtD+M5awvnUfBtqfEOmuANfDC0WiC8EzkStqTxzJApbr/FGj23F02mO1Vj4m0LbM+WWgl3UGIB570b/wC2OmaVnOp1CMwtx8MEblAiTiTvY/uY9aR+I/FWkkHT2t42KttHEW7Qz5to5bPfj613Q41Hw5ZTcjL6/Xtdje5basLIAAHYKq4UdqFKeUHsePY+nyqgvE+sf1mjek6Vrzi1bBZ2PlUd55/WnAF+Hug3NZdW3ZH/AHseEHck/wBO9fWX6Vpukad7ybixKg7jJb2EDGZNAXNLb6RbtLbJN28QHLGUZlXOMFfY1nPFepv6y4Nzbba/lVZxPJJPJrOajjF1lnjHrV/XKqWoFjDGSNzn39gaTdN6ZfQgkqE7iZn6etE9K05tjbM54phdunaZrmnySeD4gnQAlShOJx9auCfDwexoTRXicgTH9K5qbrXLskVNgGepviJFBm98PdjLrI9vWjbvT4/xP5YyKV607sxgY+lZ2FUQDgTQ1xSa6oAqyYGKFUPeFAtRzXXEcVeGB+dTNsEc1RzCgS3eYCIxXasW6QIxXqLkgE9O2D96uurJkcRNUdPQMCav07x7jikumTi7LNHd5Bqi7tDTtqWqWCI71GMUE7CV6lQVuHYGe4oG5jLLBBlZ7kCKUN0ze6pp91xim4gCCCAS4GcxFO7q4kVRpy6sHtNsuLIBH+oEH65qsOT4w1aKfDvinUaR5U71gKUuFiNqkkKJ/JyePWvoOhsdM6qoBRLOpuDfcCmHDcGGIG8YBrK6TUae/YuJrIS+sfDvhclZiHC8kSc9x8qU9a8LXtNaGo327lpj5LlpifkTIG3+kVcUc9R8Ia/pj/G0zs6KR57QIbnh7ckleB3HyrR+GPxYDsU11sIOzoCfQEMkT6mZpb4U/FJ7FrZqka9H5XUgPHo04PfPPFa6/Y6X1C0zD4ZuuuSIW6m4YkTyJpTCrqei06ai11DSXV+FccWzbtqNpLBgeDiSoBWOaT9G6WTqm+IpW69u4Qp7fEkBh75NLuveE9Ro9Lfm4psm7b2kH8+cEj+VgefWeaM1+pcanRagnHwE3sBM7d2/HeQRUpelF4AeHuo/DDWbp2uhIzjgxFE6jWm4rXIPwUMLkzqH7W1jtyS3tHei/EnQrF++NSboSy4B2xlgMs5M4U0q6nffUsLloCzpbA2JOJkEEqO7kYA7AmguNXZnP4D9P15sD4z2/j6i9+VMwq8FiADgkABfQUZp9N1fVjd8T+GQuRElGUcHyiCVAHciavu+M9JYgWLLuxxJAEkYAkkmABgR6Ul6p1fqOutFRb+HbLwAAVYjjYTy3qeODXQsJNh//snR2rkanVNeuPJC/lJgbi7EMTsgcn1FYPrd+zJtae2Nof8A6pMu8Rx/lXHGfWtGnha4WZ3vj4aLtvuD+XaB/hj1OB7RHyrJC38S7FpSBJjcZjk5PyomRQgloiSeI/Stz0rQv03UWCpm69hmvDsgZgUHsYFU6fpdu0bJtPuuIpa46zG9ogKT2UA/eiFbc0mZbliSSfqalPkrEMlZb1O4+qvi5daSPyjsg5AA/eiG1OxSoAk96FLQx9B3qeqI2yK55Tb9H6FJaGx3o1VGZ70GFnb84phqbO1QT2oCuqOaHytj/wA1xm8wPeYq7RqC6kd6quiHOODWQto0HVtSDbRFEQM+5rN6l8cfSr9fq2W6oHECoXBLTPNGWixwFWxPm+sVG0ZJmrmJAK95/eg7VvzZND1FUi7UARiqLNw/OmJtAqaAa2VoJlEVsfNXqKtW54FerOQaPaRQkice1dt3Qp4kGhbLyeaj8SW+tO4kEMTgxODxXb0jj61XuDlRwBV1zM+lCgkLl1uDkCI9qEa7U7B3bh71VqUVSBNGJrphWn0S3gQSAx7+4yPp2qfTutajQsAhBtyd1tso3r8jHf3rnTUJM9qov7gbgOcgwf39j8qopUC9NXf0nTOo3Uh201xlBKgBVJH8vmG3djnuIpZ1r8O3RHazcF7uqwAx9RzBNJLq24AOCB2yDNF9GhXCi86yQQQSoBHAme8mj3Qa/R1PDerbRm5dOy0ij4aOfMczhf5R8/tR3VbjH+Hs5FuymwsMEmJfbPy/Wo+J9Xde6Tcvs1pSNiAiPsME+5onS+EtVrLK3bRhmMwxIG04Bz8prf6eBuvRP1IadSTZNxN48+8lyR3+RxUulDT3HAu3SVVdqIfKCSZdj7ACPeQK2XTfwn2Kbmr1EgAkrbEfdyf6VktV0K1bUtuDH4jbCxgAIpx8gzDPqKZCsJfX6HSFXVQbhdsjJt483/8AOMeppPc8ZXmuXWtIdrAW7KmYTcf+oR3YiodO6NYtreN+brBYMHBJghV7lpiTPc1ba/6ZnylmCkj0H8q+iASBFO5UKkL7Fq7/AA3wy8Wjc+Jc/wAzkgkAessRj61PRRbATywAcgdzEk+pwB8hTXXlDawO/wCtKlUMoI54P9KhPkvEUSLtG+CIz61LmRjH61DRtAIPJrywG+dSfgy9OxBg/wDmrgAJFVwWB9jINWNBWR9fnSsZkWfb9KO1Or3iTQYgrPtU0ygA5pqom/QvS6raIAkzIrtss+4xgZoXTAh1mmuhZUdt35TzRJukAdTvAsvuBRfT7Wy4JzuFL+qIWuHYDtH6U36JlS7ZCiAaNAugDqqgP5eKDZau1TllJHY/pUNMpc8UqLLwK0uVxzUdWmc0RpgqKZ5ofVNiaWqYyeFBvemBXqH3GvUX6a2e2JtAH56GOGom0gUszesCh5yaoyEQhLsfKrbesBTaB9aWyCYPH9att22XIDFfUAx96ZIayG4q1XPp9zSa6ujunPwrhziAf2qAvMJ34ZT+U4b6iioVoJuxt08EQO1Ca25LORycD6VBLjtkGBVJaWBPYxSsyQNZkzPpUviV21bhp9yKrvoAJnvSLXQ7JpfRGl1LDkqMbvae1b3pf4taezaAa2+8Y2IBtHyJIxXzO+Z8xOe1LUvyYaPn+2fpXTBdUK9PpvWfxdN+yw2MkypAgiD7+sVj9Jqr2q221gtsBCL2G7AHqeSfkKzV9xx962HgPTp8O7ct/wD7CkLbMwBuDSf0oyeBQxs6IadGa6cgfCVIwh5ciOTmJ9zS52DSeM+Ueg4H6VoujaC+Ytsqt3kndJOTn171DqPSAGIa1cQ92A3KI9lJj6VzO2M4iaxcbaynIK4oFMcTR13TbZEgkZkdwc1FAOwxE0KMVXLYB947VC6PSrGE59arQmc1rwLL9NxXmI5HB5HvULDxIriruDH2+9CS+mv4XaZhkHiatXWKGIA+VL2uRiMATULFti+PnT56T0ZAf4obkVJwz3J4E13S2yT+9E6ojcEBx60utinbxJG0RH70wfyWtg9KAAAUk9uK7oRMljiteCktBZGQeDXN+zcAOMTUAhmRwDxV1wySPWKR5IvGuotN396v1EbKjpbQkj3q/VWvLx3ppIVSSFkV6rFr1ag9jQaXwtcaBdb4actiWB+XaunwUQxIvjbE+dDJniIaK1ly6drCAfNuP0iOfriurp2YNvJDKN+0GDkTEnt6CqNDRhFYY6x4JUn/ABLxIzO1dny8zE4rd2dGltEtwNm2YY7YAGIg+sClumzbl17Hk+88Dg/Wr7dpmG8qcEAAge2QfTvIpW3RRQSYZoOjWbrMSCg4UhucZhhn6Uo6norHns6gIQf+ndCICxAHlZgNwYes5inOmulCIJA7Ej9fTtUeqaJb7oAZTaeCJLSCfeaFug9VemL1XhxRpWv2WYlBJSOBPmzgyBn5VkrmT5fmDX2DpPS7RlGDec7WkkAqR5hIPJiMZrOdZ8I6LTXXe7qDasBpFvltsDyqZLNmRNNBSkiPKknh8+fUAAyPPP5fniflTjp/grVXWyuyQG3MMQfl3HpTi74v6dpbhFjSm4Gg3LncxlVG89sen3pV1f8AFfVNPwktWsiMbm2g4XzYAPeBOavCCiI3ZLqf4Y6sGVe0yxySVjE5Gef61hOqdA1Fkt8S04A5YKSmeIeIP/FbzQ/ixfdguptpsOXa0CGHoQCxHfitn0vxBoeosNMn+IR5ttxCA3AkT6TwfnTgPz6F/att+G671vWkw5ZHnvsyrgHtllr6Z1j8NNJeYW0Q24EBkxHYT/m+tJ+jeA7ui1vxLMfA+Ewcu0tJgwBHMgEfKhJYZMs1um/LZsb0lpLhiBHJUFeeI571ov4sBLe4C2B5Qd0AxAz3maC6V08ajUgH8ip5QS3M+YiMT86a+JdLaTajFAQRsLTKmMKfWYGaklSHsGXpem1Ia3d27hJDrtVo/wC7+b61826xpG01xrch0OUdcqw9QRj5+hr6N0bRM1pihDGCrMDIYgfljtz2pSvhR72nt2C3w2yySJQHnynmMQQfU0JKzeHzlCcelFARmnGv8Maix5blvIM+UggjsfkaX6jRXAp3IwMzkGouxgCxZJJLYWoWtTIb0HFW6i7K7fSvDSQhHeJijdrSf0EnBB4PFHWLnwxIzIoC4SFWmeguqF3ETt4HqawbGPS1KWizfmb9KXM857zRlnU7kYH8xPH9BVem0Kzkn++aVs0YNhbKosiT7/Oh0vbbc++KYvpFPlmR7dh/U1HVdJO3asE9wZB+cVuyM4SOaTVjeobG7vRF2wFue0Uq1enKgBwRHccfejw+8KOTtP6RRdMmm1grUneSvrNGNf8ALHJqy1ahdw5PNV3bYKmCN1MK3oLpWVmI716gFYq7Qe/NepqGZ9H1urCICu4sXHbAzAx3jFE2R8O0SodjcaXd+4nKjvn+lKOl23Gq06lmKKpbaRx/Kiz3G4g/SmLK3xL4aUAuYWezZMRxJkxR8OhMK0Nst+Ygeikevcf70fdv7FIJnMSYO2fT1Gf3oDSagTsthWAjz5CoR2Jz+pojqDr8Ni3lCRIIy/BkfIt/9alJspEjqlbfaFvPmBycCcEg/bFPHsCyASFJY/lIAM8mCPec1nP41dg+GF2AiTMRJgme0xTLQaxdjEKdyiVC/wA3PdpoQNP0y/jvxr/Df4FhNt1hJZhIWTyJ/M37fpXyzWam5ecvcYs5ySxmP79K+xeLOnWdZZtsxi538plCR+sHtWC1XgW6s/Duq+YG5Tbgessf7iumEkiUotmQf24H71HVgAKgHm/Mx9zG0fQfvT7UeE9UkzbO1RJZSCD/ANpB8x+VH+EfCzNfW5fUFAZ2E5bvJ9hzTOaSsVQbMXeMCBzOT7+n61BXKiQSCe4MGPpTPxRaCai8qgwbrEfKcClWoHA7gR9f7NMnYGjQ9M8Za3T2glrUOFI4Pmj5FpitV4R/E90Rl1he5Nwf4gA8iRmQMnOcV88+FCT6Gq9MkzHEUX4Cj79ogtqHRpLPKQZJUkkMD+n14o9NPb1N5pG8MsOsEFZ5MnkjiB61mvws1RWxYZ4bL2yxM7Iyvy7CtoiXbNw3QPK3K9ucmfl/Sua9HMz0uy1nUPYtW3ncTbWcbQYYmTCiSII9qMt65n2slog2bp3qdxYwSC2MBRmp9U6qn8Z8S3e2DbsLKAxGRhhmRg5p91kIAHDn8pCqpHnZhz7xk/SmtGEXW9UHvI5UgHGZEgGJ+5PPtQ3UeltdUXLcTH5WYSwAx5jycRFFeItpVdsE2wFJ7jcCcH18n61R0u/vAJbc3Cgx5T6+p70jejVhkH+GzZRdy4IaQQe4MRmo/wDpimWUMNwg9wfvxT7xR08XA98Ha6FUuATDyJD57xg+wFZzTypEk7R6T+wqUpVlDqCasDveH23TuWPQggiih03AUQsCB7n1oy/f3MWAwT6zGB3qsGMfzH7ClsH40iWh6ciDsSOWnuccUUtoDI2wMEk/eBzQliFMmSaut3FJMkj51qsZKiw6SYKN5fXEg88GrLaGRltsbZPIjj6YoYa5VP54WfygVf8AFDZBCmeOxrdTWSvwZBH0P95pQdG1pkdTNskg/wCmex9qK6lrijBXHIkEfao6TqFtiUnJBAn++aEO0WLyJSQl6hrmloOAaVW9VPBitEellxsRSzseAMn3rSeFvw6CnfqwGA4tDOf9RH7V1x05Opgt5VZ2mD/NGPvXq+wanw2txo2gJ/lIG0RxA+lepkoh6gWi6cDpvis5d1wSsK4OCkYgDI+c0iezcDXBcuBmJDMxchlUjjAEmZAq3UdVts9xQSVKiNnYjAgcnmKSDTAEEsdjxuyQWUkEZ9RH3ipt/wBjoSw+j9E0QNndbgkqGgE8TERx+WiNRo1vW2BnHdYmCoOe30pT4evtpQqltyxAPqBxjtgfpR/VNd5kKOAIyBMGTABPbJ/Whywyzccn4K+n7FBsBF+IZUl5Ex9ec4q7UaNktEz+U5ExGZjHrTzRizdIDwcQQSPXgjucUo6pb/h7rrYljA22w+QO4CxkRwcxWilWB7Ozmkvi6JUZABJIMqDgYPNU6plVgCC6EyMHkGCJGQPnQukv/EvfFUG06qQQTIcYEMPUEVf1LqqMESPh3S0EjEep3nETSpjMsvBWYqQAggBCO8TMdx7/ADqnquqCWiBAIwdvvxis69nUH4jJcPwwYNwsoB7GJ5FE3NPcW3schuwgySAcH+/Wp8jbKRSRkfEPRy83UyxgkYz6+4rN3+lsqhikZiDOPeP96+h6kz5F7RuP+X1+tBPZk7Y54Hr/AGKMOSSwEoL0xGnWWCtwSJ980y6709jdBsp5SIgDGOJ7d/0Faq30zYZ2gT6QIos3AFiZx71a9sjgD4d01/TqyhiGaBgAgECMTiYjMTim7tcLH4txnkZLEn/60tsnE9+9XPdkc/OldmwLtXgmcHPpmvPeYjBIntOD70KpBjIx2qV/UiCAP+aShi1NS4kTyQTOZ28c8/8ANNemwTOw7zx5iO4JMjgYrNae7kkk4zArU6M/CTfuUbxgEExE+nyreMw6OmV7VxHQlWGwktME4EDmcnivg3WrOq0zvauW7sIxG6DBHYzGJGa+/eH9BK/FG4sYjdGAfNgduav6npLOWuBdxIgnIJOAPv2plNfoDWnxLwv0rqGoti5YRja7G4VCtHpJkgeo9K2Gj8M6shRe+ErHiGYggR6KM/fjmtxonFu3DyF9Ap+X5QJ9KEGo/wAQKGYLsZiTgjOQR9aVy7eIbwzGo8OlT/17ZzBEN5faQM/pVmo8Pn4ZO9Wz6EQRWov6UQoZJQkZnzNPB9j8qH63bt21hC4c/lEnE43E/PtR6i9hDb0uktptKbnGNzgnOMgAwAPvQ+nWy27dbMAfybsDsSZkdq22j6YltDIV7jKWnjMDE0m3MQwVFBwGYg/WTMUzhXoqk34ZPxD0o3NO5s5e2ZC53lZG6P8AMQPl2rBaXUsWznOMZBr7aNSpgsFmRDCaWX/Buka6l+05S4G3Nb/+NoMzng/Ix7U0XGgOxt+G+lC2ybkG6fXmPT5VpepXtgJE1nejKbTyzIccAjMnnPFMtbqtwBJ/2oqS8A0EdPuFh6H5yK9UNO6rEmD/AH967S9QnxrXXWW4ocQUwCcY9/oab9Ov29mx/wAuQGE+WSxzHAhon61k9FrFukC4fMwwxOGPb607sq9lN4EgAbgD5hHP0j+lNKNMyY/sa622y2WZs9jjnGR9vnTRdGC+74jCRBFwSCQfy7j3A7e1Ye/rEYq1s7W3CeARHBjj7GtJptW1xCoYCAQyE4kcMvvuzWbymFI11rQSnkvbTgx7jsZkj5igeoay6htNcsq43wbgbdAOBiJGe49qX9D6odm1sso5+nAI/rT7putW4r2mUbswp7SP1zUk/gzX0zfirR/4iXFBJueXcCR5pOGI5JECqur6GLVtPilSz+VWJYoO8mfKAf3p/d//ACWTTmUW2VbyiTIMk7uw8v617X9LVtXbTJDoytONwjI+1CKxjyfhjtVo3CC2DsS1HxHUE7mPaCYaJzV2n6kTce2STsAJbdtkAdvQn1FMfE6Pp0XTqqMs8d+JJzzyD/4rLJowoLEQZ7U/47wXv9GLalSGgAEwAAMe5BPOaosv6xPqOaF3TntXt0dvvzTx41ERzci977ZzI9+0f1r24k+/6VV2k/pVqsTg8GmpA0sXirrSSMVRdBAxx61HTX2BMYpaC2TvbhwBio2NMzGT3+tRuXTGDV3TNUEJ38Efas0wWhlpenKJYqV2jk9/+aK0uutmAyllmAO36/Q1DqHUlNoBSDOD6xWNv+IWF5VRSQBELyTPb9jUqbHTo+5dD1torCkA9x9Kr6pZWQ7KIxE/y/L0HvXzYdZIAbzBgZEntnmO8/tUx4o1RBQXid3JIBOfcjGKWN1TGa2x31LxA8FY2x5Qd3uKH8PrvZmYF+wEMTIO4n3HAk+lY7rWpKMJMsRJPr7U+6f4r2pa3glTjcpjb2gxx8jVopUSk9PoAsPsDEW02/ykz7gkjg0vTSZ3symIzPPzkcZqL3bSsNyurNHLEkyBBniP9qk2mABuW23AZIb80/MUHLTUR6j1AWzs+IskjzjzBQeRHrS/4hZoLC4sZCxAE+/BxU9BcttuBAY8we/9mihp0A8o2k8lZx7Z7e1aX9vTLBfrWGAisP8ATFFrYuJtmMCfXnkR6VPSM3xGBALf5ucDn0qzqGqwCSIGIqDVFLE2q0+4SAQZgZ5/4pbrOpfBtFUeXJ2iM7Y5Psf96YdU1qFCUYbo7c8Yivlet1zbm8zLJ9SOafjVgeM2mj63cSA5Yj1PP6816sPb11xeGJ9mzXqepGq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6024" name="AutoShape 8" descr="data:image/jpeg;base64,/9j/4AAQSkZJRgABAQAAAQABAAD/2wCEAAkGBxQTEhUUExQVFhUXFx0aGBcWGRgcGBYdGBgXGBgaHBgYHSggGBolHBQXIjEhJSkrLi4uFx8zODMsNygtLisBCgoKDg0OGxAQGiwkHx8sLCwsLCwsLCwsLCwsLCwsLCwsLCwsLCwsLCwsLCwsLCwsLCwsLCwsNzc3LCw3LCs3LP/AABEIAMABBwMBIgACEQEDEQH/xAAcAAACAwEBAQEAAAAAAAAAAAAEBQIDBgEABwj/xAA9EAACAQMDAgQEBAQFAwQDAAABAhEAAyEEEjEFQQYiUWETcYGRBzKhsRRCwfAjUmLR4TNy8RUWQ6IkNJL/xAAYAQADAQEAAAAAAAAAAAAAAAABAgMABP/EACERAAIDAAMBAAIDAAAAAAAAAAABAhEhAxIxQRNRBCIy/9oADAMBAAIRAxEAPwDN6i5DGhy0mj2tBnqet0YSDXGjJ2CIakb01XcBjFRtsTmi0mNRJRmjbF2BihaN6ZbDUIsRqyYbFUXBFM9fovhgR3oHVERkZoy0WLAia4WFUPdqPxKHR1ZcJ3VKaoU1appAnSKoBg/OrmNUXBim62jF4u1yqwa5o/iXrot2E+IAQLhB/wCmD3Ptg/aKWMP0ZhJcKpY4AGalavKVDAjaRIPaitPoA942LiMVBAbB2sD/AJW7/wDFL+r9Evui2SlqxYS6ySrbmKg7kJM+bJNOopbJ0bXiDCKqJ96vXQm3Fpdz7FAmJJgDOKBsaNrJdbh824k54nI/SlpGQVbPaqb9rvXNPfVhKkETBINXI3Pof0pfDARFcBq+6kVRFNZi5aKsNigVarFuZikluBui3UxPNDvipXxGaqumur+PCLWmbOi5UwaoK96sVqSaSeAsJS6asW7OIoQtVumu7TMTSUBtlrID3zXqruyfNETXqFBTTJlhukdvSpdU1JIGK4AAe+aq1D4gjINFEVgOLxr2meJHrn/eppcjsPtVVy2TxyMxQY60tu05saQLbDKc0jngjI7+1MOmMx8oODWUqQ99V4MepOWRYORS/VXIABpg2kZOcilepuSc0UyHoCxmcVArFXg1WXnFVhGU1ReJy0asBquPvXQ81FqnRiZNSAoZWq0sYwJPYTE+0nitbMT0VgkXXeRaQAAqNzFmIAG0dvWtl07Q2dIha1bCG4o3urMSW7RuJhZJxgZpP4d0N61cLNtIZCXEjyHy7VUg5HJJpnJ2nMgkyOYpOXm6KkV4uLu7Z74pcbyeCJjHHf5cVTrrW5QP9U1ZpsBge4qVkSVHeK4nNyWnYoKLtAtiUt3W5JgD3jn6T+1Z34d027j6ldkztCnsBnP3+1be3aH82QO3qaU+KrSta27lDNwI3H39lE+tdXFO2cvJFRWmf0dpUQBB5Yn79/nV2KFVYAUTAEV0gxwar6RCMER9jQzJU7Ns0QV3D3pboAL86mEzRHwptkfzCvaNh/NwaLQrYNcbFVLmKL1rJMLQVo5orA+ovK1UnFXihi0UbBEmDV9tiO1Cbpphp1JWD2omk6J/GLDbArlDh4Neo2Cv0Waq6FySAKGva62T+YfrXNdfu522gy+vP6Uh1RY//GFPtP7E1SELEejs6+yD+b9KtV5JKKXH+kbv0WaN/DrwadWTdulRaQxtO6XPp5SCAJ5mvtWn0lixb8qqiIvZBCge/NP+FA7UfD7XS74UubF5UnJa04A9ZkYHvUraFRKn7f0pt4+/EW+1829Je22lEFk2kXZAk+YcCY+9YcdTuzMj7JP6RQfAN3Z9A0V4NbO+SPX0+fpWc1KlXPpP0oPp3iW7anyqynkH/iunxDauEnaUHfgj6d6SXFI0ZaEqhOYxUAoJrp1qsIUj+v61O2h7g0ibh4OmQIqth96quIwPBqy3J7RVYQUk22OesLiidKq7gLkhfVRMfMelD2CZj1oxbZ7ioULaNbpEtwBbK8fynMdscxUxoz6VmdC5F5FTkmP962Gmv7Zkz9v3rl5YbZ2cU2kDLpT3yP1quxcUQcSV/eua7qAEgdp4IE+gk8ZgTWf0Wquud7IA2fIDI54niYjv2pFxWsGfLummvapLal7p2oOw5P0HJrJvdQywH5jOec8fYQPpUesa8vKvKjuDwfrxQFpsRXVDjcI6cvJPswwkDvXip7UHtO6i1aOa6HGKhf0RFNtmmpO/erbT5INc1MDiuarD4T0+ohs8Gu3WUMR61HS7Vndk9qrvW/MCuQauuJ9bBLjdd0T+HIkChLiQc0VqWZcfWhrzSKkCOotXIoS4v71baaq2NECOKuYo/RnzRPtS1SSaZ6ax61m0gtWiXULQDQK9RbKhHuOa9RuyadYKNVpL4lRcj0UYwfek2q0Nz+dj9WH+9afq+65tZXAERgQfvWdvaAycz7murjsCPr34VC2NGospNwT8V4GSScbyfMAIGPStR4k1N63YdrapcIRidz7QoCkzwZ+QrH/ht1ZTp7elSd9sNvKDcgJctJcYBIPFX/idrb2n0rlWtbHHwyDuLtvwY4CwJM5qiE+nwq66nMc5z71FXH+Wosw9J/v1ru5o/wAophgjP+UD5n/auC1PBB+RmqEj/uNONJ0TUPZuX1tsbdv8xA+8esd/SgzIo0WldmCopZuQoyffHpTnQWmKPcRG2IRvgztmfWcQOfemOj6VqtNbtauwvxEcBYhpuG5ukFOSoOJ4OKeeBvGen3Nb1CWrLwxNwBVRwvCEDhgBAiZwKSWoKALHSrV+3vtXoaMq8QD6Y4NLtfpLlo7biw33B+R71rdf4Y0muLnR3rS3fzbbV3cJOQxWQUJkg49PSlGl1rFv4XXWilwDyhhEx3BPefTmuaUWiydmfQ/emTXSigHPrHaq9ZpP4d4OZkoY5HY+x9qOewHVCv8ANyQJ+dKmBos8P2ZLXYx+Uds96d2RMzU9OUCqqiABH/JiibVsdq4+Rts7OKNRM/1G2Zjb5SBnvMiQR2Hf6Up6pqQBsU5BMxOIP71qhZDO24xI+x9RWH1Si2SGYHmAMswHcKMke9V4o3pPlfwFu3mbG4kGvaZWQHggH+8dvnxQus1xS2HCHYx8rH+aO49vfNJb3U7pOHZQfT/gV2xjI5MNmtxWTcDxQ2o1aDllHzIrF7j6z8iYorpmhuX7i2rSszscRn6k9lHrR/Df03ajRf8Aq1ocuCfaa0fTfDd++FbZsQxDXCFMHuF/N94o3w74OtaBP4jWNbZx3Yj4ducCZ5M96X+PfGLblt6QsIB33EHlaRgKYz/3CmXBFeivkk8Qg671JLF9rSN8XbhmAK57rDZx6+9WdF6ut0/DPkPae/tPrSLR6Z2O5tOzg8t5hz3k4NbfoGls28i2kkcwJH1pJqKwZt9fSfVDIX25pW6bT7GnGptgqRQWGEHkY+1RkhYSaRT8KBIoW7bhSaOXjBxQurYYApPtDr9g1owKbaO8DSm8cYr1kmjLi7elE6Gy3oudiK9Qdo9zXaKj1VE5axu9hXtEAZFILmlmN3pTXp2q2gjmaDvKefQ8VSLfwmrsb+FPEA6erhwTacz5I3hgPQwCI96s8WarU67RPfFpU0qMDNxv8VvNtlVGAJOZoHT21dCGUH++1c/9WvtpxoU2fDZgkkeZVZh3mInvFWhyfGajB3McD71A2u7n6f3xT/xR0f8AhNQ9kNv2xDdzIB+nNJRb9Tn9B9aqYO6P0W9qQ/wNg2bZUsAzb22rtB5z8qcXNH1Lp6G151W9khYdSE/MODAzn1EUDqvDeqs3QttWZtgui5bk+U43AxMdq1nhb8Tr1t1t6oC5ZRYLBYuggCMkwcjIPrQYR34U/FRL10WtXbS3bgAOCdoYCDKx3P2o3xL+F9i+6XNNsS15mdE5eYK7W7DB/pRr+H+mdWBv2iNxOWQlXDQMupGTgYIrF6rwr1Lpzi9ZYstvG+2ZhJ3QyHhZniRSBEeiTUdL1lu5cTYpubSAR50BglZ9jgyK+maK5puqaxhsJ/hoKPMF90zI9AeKH6d1TS9YsIuqVV1Fgh2AEBgp8+2SfI0ZHaazfhLqYsdQu/DA2uXgA4hVLDJqU9Y68J6NfjnUWrxn4d51WP5IcgBcZHzo3pvThZWJJJ7+nyHau9FuhrW8cuWc+5YkmfU0TdfvXNJu8LJL6dVc17V65LKF3MAfU/QdzS7XdVAXgliDsQHzvAMt/ot4/MfTHrWdueHtdrpJhLeCqnAM8mMnA4Bz6nmtD+M5awvnUfBtqfEOmuANfDC0WiC8EzkStqTxzJApbr/FGj23F02mO1Vj4m0LbM+WWgl3UGIB570b/wC2OmaVnOp1CMwtx8MEblAiTiTvY/uY9aR+I/FWkkHT2t42KttHEW7Qz5to5bPfj613Q41Hw5ZTcjL6/Xtdje5basLIAAHYKq4UdqFKeUHsePY+nyqgvE+sf1mjek6Vrzi1bBZ2PlUd55/WnAF+Hug3NZdW3ZH/AHseEHck/wBO9fWX6Vpukad7ybixKg7jJb2EDGZNAXNLb6RbtLbJN28QHLGUZlXOMFfY1nPFepv6y4Nzbba/lVZxPJJPJrOajjF1lnjHrV/XKqWoFjDGSNzn39gaTdN6ZfQgkqE7iZn6etE9K05tjbM54phdunaZrmnySeD4gnQAlShOJx9auCfDwexoTRXicgTH9K5qbrXLskVNgGepviJFBm98PdjLrI9vWjbvT4/xP5YyKV607sxgY+lZ2FUQDgTQ1xSa6oAqyYGKFUPeFAtRzXXEcVeGB+dTNsEc1RzCgS3eYCIxXasW6QIxXqLkgE9O2D96uurJkcRNUdPQMCav07x7jikumTi7LNHd5Bqi7tDTtqWqWCI71GMUE7CV6lQVuHYGe4oG5jLLBBlZ7kCKUN0ze6pp91xim4gCCCAS4GcxFO7q4kVRpy6sHtNsuLIBH+oEH65qsOT4w1aKfDvinUaR5U71gKUuFiNqkkKJ/JyePWvoOhsdM6qoBRLOpuDfcCmHDcGGIG8YBrK6TUae/YuJrIS+sfDvhclZiHC8kSc9x8qU9a8LXtNaGo327lpj5LlpifkTIG3+kVcUc9R8Ia/pj/G0zs6KR57QIbnh7ckleB3HyrR+GPxYDsU11sIOzoCfQEMkT6mZpb4U/FJ7FrZqka9H5XUgPHo04PfPPFa6/Y6X1C0zD4ZuuuSIW6m4YkTyJpTCrqei06ai11DSXV+FccWzbtqNpLBgeDiSoBWOaT9G6WTqm+IpW69u4Qp7fEkBh75NLuveE9Ro9Lfm4psm7b2kH8+cEj+VgefWeaM1+pcanRagnHwE3sBM7d2/HeQRUpelF4AeHuo/DDWbp2uhIzjgxFE6jWm4rXIPwUMLkzqH7W1jtyS3tHei/EnQrF++NSboSy4B2xlgMs5M4U0q6nffUsLloCzpbA2JOJkEEqO7kYA7AmguNXZnP4D9P15sD4z2/j6i9+VMwq8FiADgkABfQUZp9N1fVjd8T+GQuRElGUcHyiCVAHciavu+M9JYgWLLuxxJAEkYAkkmABgR6Ul6p1fqOutFRb+HbLwAAVYjjYTy3qeODXQsJNh//snR2rkanVNeuPJC/lJgbi7EMTsgcn1FYPrd+zJtae2Nof8A6pMu8Rx/lXHGfWtGnha4WZ3vj4aLtvuD+XaB/hj1OB7RHyrJC38S7FpSBJjcZjk5PyomRQgloiSeI/Stz0rQv03UWCpm69hmvDsgZgUHsYFU6fpdu0bJtPuuIpa46zG9ogKT2UA/eiFbc0mZbliSSfqalPkrEMlZb1O4+qvi5daSPyjsg5AA/eiG1OxSoAk96FLQx9B3qeqI2yK55Tb9H6FJaGx3o1VGZ70GFnb84phqbO1QT2oCuqOaHytj/wA1xm8wPeYq7RqC6kd6quiHOODWQto0HVtSDbRFEQM+5rN6l8cfSr9fq2W6oHECoXBLTPNGWixwFWxPm+sVG0ZJmrmJAK95/eg7VvzZND1FUi7UARiqLNw/OmJtAqaAa2VoJlEVsfNXqKtW54FerOQaPaRQkice1dt3Qp4kGhbLyeaj8SW+tO4kEMTgxODxXb0jj61XuDlRwBV1zM+lCgkLl1uDkCI9qEa7U7B3bh71VqUVSBNGJrphWn0S3gQSAx7+4yPp2qfTutajQsAhBtyd1tso3r8jHf3rnTUJM9qov7gbgOcgwf39j8qopUC9NXf0nTOo3Uh201xlBKgBVJH8vmG3djnuIpZ1r8O3RHazcF7uqwAx9RzBNJLq24AOCB2yDNF9GhXCi86yQQQSoBHAme8mj3Qa/R1PDerbRm5dOy0ij4aOfMczhf5R8/tR3VbjH+Hs5FuymwsMEmJfbPy/Wo+J9Xde6Tcvs1pSNiAiPsME+5onS+EtVrLK3bRhmMwxIG04Bz8prf6eBuvRP1IadSTZNxN48+8lyR3+RxUulDT3HAu3SVVdqIfKCSZdj7ACPeQK2XTfwn2Kbmr1EgAkrbEfdyf6VktV0K1bUtuDH4jbCxgAIpx8gzDPqKZCsJfX6HSFXVQbhdsjJt483/8AOMeppPc8ZXmuXWtIdrAW7KmYTcf+oR3YiodO6NYtreN+brBYMHBJghV7lpiTPc1ba/6ZnylmCkj0H8q+iASBFO5UKkL7Fq7/AA3wy8Wjc+Jc/wAzkgkAessRj61PRRbATywAcgdzEk+pwB8hTXXlDawO/wCtKlUMoI54P9KhPkvEUSLtG+CIz61LmRjH61DRtAIPJrywG+dSfgy9OxBg/wDmrgAJFVwWB9jINWNBWR9fnSsZkWfb9KO1Or3iTQYgrPtU0ygA5pqom/QvS6raIAkzIrtss+4xgZoXTAh1mmuhZUdt35TzRJukAdTvAsvuBRfT7Wy4JzuFL+qIWuHYDtH6U36JlS7ZCiAaNAugDqqgP5eKDZau1TllJHY/pUNMpc8UqLLwK0uVxzUdWmc0RpgqKZ5ofVNiaWqYyeFBvemBXqH3GvUX6a2e2JtAH56GOGom0gUszesCh5yaoyEQhLsfKrbesBTaB9aWyCYPH9att22XIDFfUAx96ZIayG4q1XPp9zSa6ujunPwrhziAf2qAvMJ34ZT+U4b6iioVoJuxt08EQO1Ca25LORycD6VBLjtkGBVJaWBPYxSsyQNZkzPpUviV21bhp9yKrvoAJnvSLXQ7JpfRGl1LDkqMbvae1b3pf4taezaAa2+8Y2IBtHyJIxXzO+Z8xOe1LUvyYaPn+2fpXTBdUK9PpvWfxdN+yw2MkypAgiD7+sVj9Jqr2q221gtsBCL2G7AHqeSfkKzV9xx962HgPTp8O7ct/wD7CkLbMwBuDSf0oyeBQxs6IadGa6cgfCVIwh5ciOTmJ9zS52DSeM+Ueg4H6VoujaC+Ytsqt3kndJOTn171DqPSAGIa1cQ92A3KI9lJj6VzO2M4iaxcbaynIK4oFMcTR13TbZEgkZkdwc1FAOwxE0KMVXLYB947VC6PSrGE59arQmc1rwLL9NxXmI5HB5HvULDxIriruDH2+9CS+mv4XaZhkHiatXWKGIA+VL2uRiMATULFti+PnT56T0ZAf4obkVJwz3J4E13S2yT+9E6ojcEBx60utinbxJG0RH70wfyWtg9KAAAUk9uK7oRMljiteCktBZGQeDXN+zcAOMTUAhmRwDxV1wySPWKR5IvGuotN396v1EbKjpbQkj3q/VWvLx3ppIVSSFkV6rFr1ag9jQaXwtcaBdb4actiWB+XaunwUQxIvjbE+dDJniIaK1ly6drCAfNuP0iOfriurp2YNvJDKN+0GDkTEnt6CqNDRhFYY6x4JUn/ABLxIzO1dny8zE4rd2dGltEtwNm2YY7YAGIg+sClumzbl17Hk+88Dg/Wr7dpmG8qcEAAge2QfTvIpW3RRQSYZoOjWbrMSCg4UhucZhhn6Uo6norHns6gIQf+ndCICxAHlZgNwYes5inOmulCIJA7Ej9fTtUeqaJb7oAZTaeCJLSCfeaFug9VemL1XhxRpWv2WYlBJSOBPmzgyBn5VkrmT5fmDX2DpPS7RlGDec7WkkAqR5hIPJiMZrOdZ8I6LTXXe7qDasBpFvltsDyqZLNmRNNBSkiPKknh8+fUAAyPPP5fniflTjp/grVXWyuyQG3MMQfl3HpTi74v6dpbhFjSm4Gg3LncxlVG89sen3pV1f8AFfVNPwktWsiMbm2g4XzYAPeBOavCCiI3ZLqf4Y6sGVe0yxySVjE5Gef61hOqdA1Fkt8S04A5YKSmeIeIP/FbzQ/ixfdguptpsOXa0CGHoQCxHfitn0vxBoeosNMn+IR5ttxCA3AkT6TwfnTgPz6F/att+G671vWkw5ZHnvsyrgHtllr6Z1j8NNJeYW0Q24EBkxHYT/m+tJ+jeA7ui1vxLMfA+Ewcu0tJgwBHMgEfKhJYZMs1um/LZsb0lpLhiBHJUFeeI571ov4sBLe4C2B5Qd0AxAz3maC6V08ajUgH8ip5QS3M+YiMT86a+JdLaTajFAQRsLTKmMKfWYGaklSHsGXpem1Ia3d27hJDrtVo/wC7+b61826xpG01xrch0OUdcqw9QRj5+hr6N0bRM1pihDGCrMDIYgfljtz2pSvhR72nt2C3w2yySJQHnynmMQQfU0JKzeHzlCcelFARmnGv8Maix5blvIM+UggjsfkaX6jRXAp3IwMzkGouxgCxZJJLYWoWtTIb0HFW6i7K7fSvDSQhHeJijdrSf0EnBB4PFHWLnwxIzIoC4SFWmeguqF3ETt4HqawbGPS1KWizfmb9KXM857zRlnU7kYH8xPH9BVem0Kzkn++aVs0YNhbKosiT7/Oh0vbbc++KYvpFPlmR7dh/U1HVdJO3asE9wZB+cVuyM4SOaTVjeobG7vRF2wFue0Uq1enKgBwRHccfejw+8KOTtP6RRdMmm1grUneSvrNGNf8ALHJqy1ahdw5PNV3bYKmCN1MK3oLpWVmI716gFYq7Qe/NepqGZ9H1urCICu4sXHbAzAx3jFE2R8O0SodjcaXd+4nKjvn+lKOl23Gq06lmKKpbaRx/Kiz3G4g/SmLK3xL4aUAuYWezZMRxJkxR8OhMK0Nst+Ygeikevcf70fdv7FIJnMSYO2fT1Gf3oDSagTsthWAjz5CoR2Jz+pojqDr8Ni3lCRIIy/BkfIt/9alJspEjqlbfaFvPmBycCcEg/bFPHsCyASFJY/lIAM8mCPec1nP41dg+GF2AiTMRJgme0xTLQaxdjEKdyiVC/wA3PdpoQNP0y/jvxr/Df4FhNt1hJZhIWTyJ/M37fpXyzWam5ecvcYs5ySxmP79K+xeLOnWdZZtsxi538plCR+sHtWC1XgW6s/Duq+YG5Tbgessf7iumEkiUotmQf24H71HVgAKgHm/Mx9zG0fQfvT7UeE9UkzbO1RJZSCD/ANpB8x+VH+EfCzNfW5fUFAZ2E5bvJ9hzTOaSsVQbMXeMCBzOT7+n61BXKiQSCe4MGPpTPxRaCai8qgwbrEfKcClWoHA7gR9f7NMnYGjQ9M8Za3T2glrUOFI4Pmj5FpitV4R/E90Rl1he5Nwf4gA8iRmQMnOcV88+FCT6Gq9MkzHEUX4Cj79ogtqHRpLPKQZJUkkMD+n14o9NPb1N5pG8MsOsEFZ5MnkjiB61mvws1RWxYZ4bL2yxM7Iyvy7CtoiXbNw3QPK3K9ucmfl/Sua9HMz0uy1nUPYtW3ncTbWcbQYYmTCiSII9qMt65n2slog2bp3qdxYwSC2MBRmp9U6qn8Z8S3e2DbsLKAxGRhhmRg5p91kIAHDn8pCqpHnZhz7xk/SmtGEXW9UHvI5UgHGZEgGJ+5PPtQ3UeltdUXLcTH5WYSwAx5jycRFFeItpVdsE2wFJ7jcCcH18n61R0u/vAJbc3Cgx5T6+p70jejVhkH+GzZRdy4IaQQe4MRmo/wDpimWUMNwg9wfvxT7xR08XA98Ha6FUuATDyJD57xg+wFZzTypEk7R6T+wqUpVlDqCasDveH23TuWPQggiih03AUQsCB7n1oy/f3MWAwT6zGB3qsGMfzH7ClsH40iWh6ciDsSOWnuccUUtoDI2wMEk/eBzQliFMmSaut3FJMkj51qsZKiw6SYKN5fXEg88GrLaGRltsbZPIjj6YoYa5VP54WfygVf8AFDZBCmeOxrdTWSvwZBH0P95pQdG1pkdTNskg/wCmex9qK6lrijBXHIkEfao6TqFtiUnJBAn++aEO0WLyJSQl6hrmloOAaVW9VPBitEellxsRSzseAMn3rSeFvw6CnfqwGA4tDOf9RH7V1x05Opgt5VZ2mD/NGPvXq+wanw2txo2gJ/lIG0RxA+lepkoh6gWi6cDpvis5d1wSsK4OCkYgDI+c0iezcDXBcuBmJDMxchlUjjAEmZAq3UdVts9xQSVKiNnYjAgcnmKSDTAEEsdjxuyQWUkEZ9RH3ipt/wBjoSw+j9E0QNndbgkqGgE8TERx+WiNRo1vW2BnHdYmCoOe30pT4evtpQqltyxAPqBxjtgfpR/VNd5kKOAIyBMGTABPbJ/Whywyzccn4K+n7FBsBF+IZUl5Ex9ec4q7UaNktEz+U5ExGZjHrTzRizdIDwcQQSPXgjucUo6pb/h7rrYljA22w+QO4CxkRwcxWilWB7Ozmkvi6JUZABJIMqDgYPNU6plVgCC6EyMHkGCJGQPnQukv/EvfFUG06qQQTIcYEMPUEVf1LqqMESPh3S0EjEep3nETSpjMsvBWYqQAggBCO8TMdx7/ADqnquqCWiBAIwdvvxis69nUH4jJcPwwYNwsoB7GJ5FE3NPcW3schuwgySAcH+/Wp8jbKRSRkfEPRy83UyxgkYz6+4rN3+lsqhikZiDOPeP96+h6kz5F7RuP+X1+tBPZk7Y54Hr/AGKMOSSwEoL0xGnWWCtwSJ980y6709jdBsp5SIgDGOJ7d/0Faq30zYZ2gT6QIos3AFiZx71a9sjgD4d01/TqyhiGaBgAgECMTiYjMTim7tcLH4txnkZLEn/60tsnE9+9XPdkc/OldmwLtXgmcHPpmvPeYjBIntOD70KpBjIx2qV/UiCAP+aShi1NS4kTyQTOZ28c8/8ANNemwTOw7zx5iO4JMjgYrNae7kkk4zArU6M/CTfuUbxgEExE+nyreMw6OmV7VxHQlWGwktME4EDmcnivg3WrOq0zvauW7sIxG6DBHYzGJGa+/eH9BK/FG4sYjdGAfNgduav6npLOWuBdxIgnIJOAPv2plNfoDWnxLwv0rqGoti5YRja7G4VCtHpJkgeo9K2Gj8M6shRe+ErHiGYggR6KM/fjmtxonFu3DyF9Ap+X5QJ9KEGo/wAQKGYLsZiTgjOQR9aVy7eIbwzGo8OlT/17ZzBEN5faQM/pVmo8Pn4ZO9Wz6EQRWov6UQoZJQkZnzNPB9j8qH63bt21hC4c/lEnE43E/PtR6i9hDb0uktptKbnGNzgnOMgAwAPvQ+nWy27dbMAfybsDsSZkdq22j6YltDIV7jKWnjMDE0m3MQwVFBwGYg/WTMUzhXoqk34ZPxD0o3NO5s5e2ZC53lZG6P8AMQPl2rBaXUsWznOMZBr7aNSpgsFmRDCaWX/Buka6l+05S4G3Nb/+NoMzng/Ix7U0XGgOxt+G+lC2ybkG6fXmPT5VpepXtgJE1nejKbTyzIccAjMnnPFMtbqtwBJ/2oqS8A0EdPuFh6H5yK9UNO6rEmD/AH967S9QnxrXXWW4ocQUwCcY9/oab9Ov29mx/wAuQGE+WSxzHAhon61k9FrFukC4fMwwxOGPb607sq9lN4EgAbgD5hHP0j+lNKNMyY/sa622y2WZs9jjnGR9vnTRdGC+74jCRBFwSCQfy7j3A7e1Ye/rEYq1s7W3CeARHBjj7GtJptW1xCoYCAQyE4kcMvvuzWbymFI11rQSnkvbTgx7jsZkj5igeoay6htNcsq43wbgbdAOBiJGe49qX9D6odm1sso5+nAI/rT7putW4r2mUbswp7SP1zUk/gzX0zfirR/4iXFBJueXcCR5pOGI5JECqur6GLVtPilSz+VWJYoO8mfKAf3p/d//ACWTTmUW2VbyiTIMk7uw8v617X9LVtXbTJDoytONwjI+1CKxjyfhjtVo3CC2DsS1HxHUE7mPaCYaJzV2n6kTce2STsAJbdtkAdvQn1FMfE6Pp0XTqqMs8d+JJzzyD/4rLJowoLEQZ7U/47wXv9GLalSGgAEwAAMe5BPOaosv6xPqOaF3TntXt0dvvzTx41ERzci977ZzI9+0f1r24k+/6VV2k/pVqsTg8GmpA0sXirrSSMVRdBAxx61HTX2BMYpaC2TvbhwBio2NMzGT3+tRuXTGDV3TNUEJ38Efas0wWhlpenKJYqV2jk9/+aK0uutmAyllmAO36/Q1DqHUlNoBSDOD6xWNv+IWF5VRSQBELyTPb9jUqbHTo+5dD1torCkA9x9Kr6pZWQ7KIxE/y/L0HvXzYdZIAbzBgZEntnmO8/tUx4o1RBQXid3JIBOfcjGKWN1TGa2x31LxA8FY2x5Qd3uKH8PrvZmYF+wEMTIO4n3HAk+lY7rWpKMJMsRJPr7U+6f4r2pa3glTjcpjb2gxx8jVopUSk9PoAsPsDEW02/ykz7gkjg0vTSZ3symIzPPzkcZqL3bSsNyurNHLEkyBBniP9qk2mABuW23AZIb80/MUHLTUR6j1AWzs+IskjzjzBQeRHrS/4hZoLC4sZCxAE+/BxU9BcttuBAY8we/9mihp0A8o2k8lZx7Z7e1aX9vTLBfrWGAisP8ATFFrYuJtmMCfXnkR6VPSM3xGBALf5ucDn0qzqGqwCSIGIqDVFLE2q0+4SAQZgZ5/4pbrOpfBtFUeXJ2iM7Y5Psf96YdU1qFCUYbo7c8Yivlet1zbm8zLJ9SOafjVgeM2mj63cSA5Yj1PP6816sPb11xeGJ9mzXqepGq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6028" name="Picture 12" descr="http://www.ebirds.ru/images/large/1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332656"/>
            <a:ext cx="5310825" cy="3919390"/>
          </a:xfrm>
          <a:prstGeom prst="rect">
            <a:avLst/>
          </a:prstGeom>
          <a:noFill/>
        </p:spPr>
      </p:pic>
      <p:pic>
        <p:nvPicPr>
          <p:cNvPr id="86026" name="Picture 10" descr="удод"/>
          <p:cNvPicPr>
            <a:picLocks noChangeAspect="1" noChangeArrowheads="1"/>
          </p:cNvPicPr>
          <p:nvPr/>
        </p:nvPicPr>
        <p:blipFill>
          <a:blip r:embed="rId3" cstate="print"/>
          <a:srcRect r="14675"/>
          <a:stretch>
            <a:fillRect/>
          </a:stretch>
        </p:blipFill>
        <p:spPr bwMode="auto">
          <a:xfrm>
            <a:off x="323528" y="1484784"/>
            <a:ext cx="5292080" cy="4536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949280"/>
            <a:ext cx="5486400" cy="64807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Кукушка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3970" name="Picture 2" descr="http://science.compulenta.ru/upload/iblock/3b5/png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4268" b="4268"/>
          <a:stretch>
            <a:fillRect/>
          </a:stretch>
        </p:blipFill>
        <p:spPr bwMode="auto">
          <a:xfrm>
            <a:off x="899592" y="332656"/>
            <a:ext cx="7488831" cy="56166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0" y="5949950"/>
            <a:ext cx="9144000" cy="6477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Кряква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8068" name="Picture 4" descr="http://ru.coolmart.ru/images/novosti/vodoplavayushchie-ptitsy-pokinuli-moskvu-iz-za-morozov/vodoplavayushchie-ptitsy-pokinuli-moskvu-iz-za-morozo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9526" y="764704"/>
            <a:ext cx="8640960" cy="5184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63688" y="6093296"/>
            <a:ext cx="5486400" cy="504056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Огарь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9090" name="Picture 2" descr="http://moscowparks.narod.ru/pipostan/ostpond/ostanpond/sirius_msk_pict0734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5556" r="5556"/>
          <a:stretch>
            <a:fillRect/>
          </a:stretch>
        </p:blipFill>
        <p:spPr bwMode="auto">
          <a:xfrm>
            <a:off x="755576" y="332656"/>
            <a:ext cx="7744006" cy="58080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6092825"/>
            <a:ext cx="9036496" cy="504825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Свиязь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0114" name="Picture 2" descr="http://www.ecostory-tour.ru/pic/57.jpg"/>
          <p:cNvPicPr>
            <a:picLocks noGrp="1" noChangeAspect="1" noChangeArrowheads="1"/>
          </p:cNvPicPr>
          <p:nvPr>
            <p:ph type="pic" idx="4294967295"/>
          </p:nvPr>
        </p:nvPicPr>
        <p:blipFill>
          <a:blip r:embed="rId2" cstate="print"/>
          <a:srcRect l="5556" r="5556"/>
          <a:stretch>
            <a:fillRect/>
          </a:stretch>
        </p:blipFill>
        <p:spPr bwMode="auto">
          <a:xfrm>
            <a:off x="827584" y="260648"/>
            <a:ext cx="7485062" cy="5613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6021288"/>
            <a:ext cx="5486400" cy="57606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Хохлатая чернеть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1138" name="Picture 2" descr="http://jailbird.ru/Photo/Jailbird.Ru_0417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60648"/>
            <a:ext cx="7742651" cy="58069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6165304"/>
            <a:ext cx="5486400" cy="504056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Серый гусь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62" name="Picture 2" descr="http://www.carabineclub.ru/img/animals/goose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2604" r="2604"/>
          <a:stretch>
            <a:fillRect/>
          </a:stretch>
        </p:blipFill>
        <p:spPr bwMode="auto">
          <a:xfrm>
            <a:off x="602704" y="145994"/>
            <a:ext cx="7929736" cy="59473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0" y="6237312"/>
            <a:ext cx="9144000" cy="6206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Белолобый гусь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Гус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1" y="0"/>
            <a:ext cx="8124395" cy="6093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63688" y="5949280"/>
            <a:ext cx="5486400" cy="64807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err="1" smtClean="0">
                <a:solidFill>
                  <a:srgbClr val="351105"/>
                </a:solidFill>
                <a:latin typeface="Times New Roman" pitchFamily="18" charset="0"/>
                <a:cs typeface="Times New Roman" pitchFamily="18" charset="0"/>
              </a:rPr>
              <a:t>Гуменник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44" name="Picture 4" descr="Гуси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5337" b="5337"/>
          <a:stretch>
            <a:fillRect/>
          </a:stretch>
        </p:blipFill>
        <p:spPr bwMode="auto">
          <a:xfrm>
            <a:off x="251520" y="404664"/>
            <a:ext cx="8658520" cy="53367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949280"/>
            <a:ext cx="5486400" cy="57606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Галка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8306" name="Picture 2" descr="http://animals-birds.ru/galka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332656"/>
            <a:ext cx="7488831" cy="56166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949280"/>
            <a:ext cx="5486400" cy="64807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Канадская казарка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4210" name="Picture 2" descr="http://www.gamebird.com/95c3642.jpg_Canada_Geese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3125" r="3125"/>
          <a:stretch>
            <a:fillRect/>
          </a:stretch>
        </p:blipFill>
        <p:spPr bwMode="auto">
          <a:xfrm>
            <a:off x="827584" y="260648"/>
            <a:ext cx="7392820" cy="55446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1792288" y="5949280"/>
            <a:ext cx="5486400" cy="504056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Поручейники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://www.rgo.ru/wp-content/uploads/2010/10/172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12636" r="12636"/>
          <a:stretch>
            <a:fillRect/>
          </a:stretch>
        </p:blipFill>
        <p:spPr bwMode="auto">
          <a:xfrm>
            <a:off x="971600" y="332656"/>
            <a:ext cx="7296809" cy="54726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http://www.rgo.ru/wp-content/uploads/2010/10/120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19350" b="19350"/>
          <a:stretch>
            <a:fillRect/>
          </a:stretch>
        </p:blipFill>
        <p:spPr bwMode="auto">
          <a:xfrm>
            <a:off x="971600" y="260648"/>
            <a:ext cx="7211351" cy="5408513"/>
          </a:xfrm>
          <a:prstGeom prst="rect">
            <a:avLst/>
          </a:prstGeom>
          <a:noFill/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1043608" y="6165304"/>
            <a:ext cx="6984776" cy="504056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Бекасы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6093296"/>
            <a:ext cx="5486400" cy="504056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Сизая чайка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5234" name="Picture 2" descr="http://www.goldensites.ru/media/1/20090424-b_566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3333" r="3333"/>
          <a:stretch>
            <a:fillRect/>
          </a:stretch>
        </p:blipFill>
        <p:spPr bwMode="auto">
          <a:xfrm>
            <a:off x="971600" y="332656"/>
            <a:ext cx="7392820" cy="55446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877272"/>
            <a:ext cx="5486400" cy="72008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Серебристая чайка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6258" name="Picture 2" descr="http://birds-altay.ru/wp-content/uploads/2010/05/30-350x268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1026" b="1026"/>
          <a:stretch>
            <a:fillRect/>
          </a:stretch>
        </p:blipFill>
        <p:spPr bwMode="auto">
          <a:xfrm>
            <a:off x="971600" y="260648"/>
            <a:ext cx="7452319" cy="55892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1043608" y="5733256"/>
            <a:ext cx="7128792" cy="864096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Речная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крачка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010" name="Picture 2" descr="http://www.rgo.ru/wp-content/uploads/2010/10/212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2094" r="2094"/>
          <a:stretch>
            <a:fillRect/>
          </a:stretch>
        </p:blipFill>
        <p:spPr bwMode="auto">
          <a:xfrm>
            <a:off x="899592" y="188640"/>
            <a:ext cx="7488831" cy="56166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35696" y="5805264"/>
            <a:ext cx="5486400" cy="72008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Чайка хохотунья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7282" name="Picture 2" descr="http://35photo.ru/photos_series/18/18593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2253" r="2253"/>
          <a:stretch>
            <a:fillRect/>
          </a:stretch>
        </p:blipFill>
        <p:spPr bwMode="auto">
          <a:xfrm>
            <a:off x="755576" y="0"/>
            <a:ext cx="7740351" cy="58052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11560" y="5517232"/>
            <a:ext cx="7848872" cy="1080120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Чомга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8" name="Picture 2" descr="http://www.rgo.ru/wp-content/uploads/2010/10/321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784" r="784"/>
          <a:stretch>
            <a:fillRect/>
          </a:stretch>
        </p:blipFill>
        <p:spPr bwMode="auto">
          <a:xfrm>
            <a:off x="1322787" y="260648"/>
            <a:ext cx="6816756" cy="51125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3568" y="5805264"/>
            <a:ext cx="7776864" cy="72008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Серая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цапля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938" name="Picture 2" descr="http://www.rgo.ru/wp-content/uploads/2010/10/242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7135" b="7135"/>
          <a:stretch>
            <a:fillRect/>
          </a:stretch>
        </p:blipFill>
        <p:spPr bwMode="auto">
          <a:xfrm>
            <a:off x="971600" y="332656"/>
            <a:ext cx="7119936" cy="53399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6093296"/>
            <a:ext cx="5486400" cy="504056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Лебедь-шипун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2946" name="Picture 2" descr="http://img0.liveinternet.ru/images/attach/c/1/50/170/50170116_15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5521" r="5521"/>
          <a:stretch>
            <a:fillRect/>
          </a:stretch>
        </p:blipFill>
        <p:spPr bwMode="auto">
          <a:xfrm>
            <a:off x="899592" y="260648"/>
            <a:ext cx="7623992" cy="57179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0" y="5732463"/>
            <a:ext cx="7775575" cy="86518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Большая синица.                                                                            Белая лазоревка (князёк)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6324" name="Picture 4" descr="Aegithalos caudatus (Длиннохвостые синицы) - Мои мысли - мои скакуны..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2014916"/>
            <a:ext cx="3744416" cy="3701624"/>
          </a:xfrm>
          <a:prstGeom prst="rect">
            <a:avLst/>
          </a:prstGeom>
          <a:noFill/>
        </p:spPr>
      </p:pic>
      <p:pic>
        <p:nvPicPr>
          <p:cNvPr id="56326" name="Picture 6" descr="http://www.osd.ru/photos/news/3093_nws_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19" y="332656"/>
            <a:ext cx="4704523" cy="35283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5661248"/>
            <a:ext cx="5486400" cy="1008112"/>
          </a:xfrm>
        </p:spPr>
        <p:txBody>
          <a:bodyPr>
            <a:normAutofit/>
          </a:bodyPr>
          <a:lstStyle/>
          <a:p>
            <a:pPr algn="ctr"/>
            <a:r>
              <a:rPr lang="ru-RU" sz="36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Проверим себя…</a:t>
            </a:r>
            <a:endParaRPr lang="ru-RU" sz="36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07704" y="5085184"/>
            <a:ext cx="5486400" cy="80486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0354" name="Picture 2" descr="http://www.rbcu.ru/upload/forum/upload/666/17265_20080120_28248canon01d01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0"/>
            <a:ext cx="7932374" cy="5949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6" name="Picture 2" descr="http://www.water-birds.narod.ru/foto/anser_albifrons.jpg"/>
          <p:cNvPicPr>
            <a:picLocks noGrp="1" noChangeAspect="1" noChangeArrowheads="1"/>
          </p:cNvPicPr>
          <p:nvPr>
            <p:ph type="pic" idx="4294967295"/>
          </p:nvPr>
        </p:nvPicPr>
        <p:blipFill>
          <a:blip r:embed="rId2" cstate="print"/>
          <a:srcRect l="5280" r="5280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2" descr="http://foto.mail.ru/list/pipolanka/_forums/i-33.jpg"/>
          <p:cNvPicPr>
            <a:picLocks noGrp="1" noChangeAspect="1" noChangeArrowheads="1"/>
          </p:cNvPicPr>
          <p:nvPr>
            <p:ph type="pic" idx="4294967295"/>
          </p:nvPr>
        </p:nvPicPr>
        <p:blipFill>
          <a:blip r:embed="rId2" cstate="print"/>
          <a:srcRect t="1425" b="14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2" name="Picture 2" descr="http://dacha-olgino.narod.ru/mir/ptiz/kot/foto/04.jpg"/>
          <p:cNvPicPr>
            <a:picLocks noGrp="1" noChangeAspect="1" noChangeArrowheads="1"/>
          </p:cNvPicPr>
          <p:nvPr>
            <p:ph type="pic" idx="4294967295"/>
          </p:nvPr>
        </p:nvPicPr>
        <p:blipFill>
          <a:blip r:embed="rId2" cstate="print"/>
          <a:srcRect t="12500" b="12500"/>
          <a:stretch>
            <a:fillRect/>
          </a:stretch>
        </p:blipFill>
        <p:spPr bwMode="auto">
          <a:xfrm>
            <a:off x="-1" y="0"/>
            <a:ext cx="9143999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2" descr="http://rbcu.ru/upload/forum/upload/666/10885_Spin_3984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1422" r="1422"/>
          <a:stretch>
            <a:fillRect/>
          </a:stretch>
        </p:blipFill>
        <p:spPr bwMode="auto">
          <a:xfrm>
            <a:off x="0" y="0"/>
            <a:ext cx="9266092" cy="6597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Picture 2" descr="http://www.rbcu.ru/upload/forum/upload/666/10785_Cyanus_8549.jpg"/>
          <p:cNvPicPr>
            <a:picLocks noGrp="1" noChangeAspect="1" noChangeArrowheads="1"/>
          </p:cNvPicPr>
          <p:nvPr>
            <p:ph type="pic" idx="4294967295"/>
          </p:nvPr>
        </p:nvPicPr>
        <p:blipFill>
          <a:blip r:embed="rId2" cstate="print"/>
          <a:srcRect t="1936" b="1936"/>
          <a:stretch>
            <a:fillRect/>
          </a:stretch>
        </p:blipFill>
        <p:spPr bwMode="auto">
          <a:xfrm>
            <a:off x="-1" y="0"/>
            <a:ext cx="9143999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Picture 2" descr="http://rbcu.ru/upload/forum/upload/666/15775_Ater_4264.jpg"/>
          <p:cNvPicPr>
            <a:picLocks noGrp="1" noChangeAspect="1" noChangeArrowheads="1"/>
          </p:cNvPicPr>
          <p:nvPr>
            <p:ph type="pic" idx="4294967295"/>
          </p:nvPr>
        </p:nvPicPr>
        <p:blipFill>
          <a:blip r:embed="rId2" cstate="print"/>
          <a:srcRect t="1940" b="1940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Picture 2" descr="http://www.birds-online.ru/gallery/albums/birds/Passeriformes/Bombycillidae/Bombycilla%20garrulus/IMG_0605.jpg"/>
          <p:cNvPicPr>
            <a:picLocks noGrp="1" noChangeAspect="1" noChangeArrowheads="1"/>
          </p:cNvPicPr>
          <p:nvPr>
            <p:ph type="pic" idx="4294967295"/>
          </p:nvPr>
        </p:nvPicPr>
        <p:blipFill>
          <a:blip r:embed="rId2" cstate="print"/>
          <a:srcRect l="1259" r="1259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8" name="Picture 2" descr="http://www.animalsglobe.ru/wp-content/uploads/2012/02/zaryanka-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9029" y="0"/>
            <a:ext cx="1031489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0" name="Picture 2" descr="http://img-fotki.yandex.ru/get/5641/64454965.27/0_9e5ff_117de417_-1-XL.jp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26508" y="0"/>
            <a:ext cx="1043041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529</TotalTime>
  <Words>171</Words>
  <Application>Microsoft Office PowerPoint</Application>
  <PresentationFormat>Экран (4:3)</PresentationFormat>
  <Paragraphs>94</Paragraphs>
  <Slides>105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105</vt:i4>
      </vt:variant>
    </vt:vector>
  </HeadingPairs>
  <TitlesOfParts>
    <vt:vector size="106" baseType="lpstr">
      <vt:lpstr>Тема Office</vt:lpstr>
      <vt:lpstr>Птицы     подмосковья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Свиязь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Проверим себя…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Владелец</dc:creator>
  <cp:lastModifiedBy>RePack by Diakov</cp:lastModifiedBy>
  <cp:revision>61</cp:revision>
  <dcterms:created xsi:type="dcterms:W3CDTF">2013-11-17T07:00:05Z</dcterms:created>
  <dcterms:modified xsi:type="dcterms:W3CDTF">2016-05-16T19:55:45Z</dcterms:modified>
</cp:coreProperties>
</file>