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5"/>
  </p:notesMasterIdLst>
  <p:sldIdLst>
    <p:sldId id="256" r:id="rId2"/>
    <p:sldId id="258" r:id="rId3"/>
    <p:sldId id="257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E4907-58D3-482D-9198-C52A4396A8C9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99F956-F8C5-4DA1-B254-9319B7D3D5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99F956-F8C5-4DA1-B254-9319B7D3D55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7FEC802-7D51-4B27-962C-4AB764CCEA9B}" type="datetimeFigureOut">
              <a:rPr lang="ru-RU" smtClean="0"/>
              <a:pPr/>
              <a:t>16.12.2015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E944543-8849-448C-A4CD-615FF041C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5000636"/>
            <a:ext cx="3614718" cy="1752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1600" dirty="0" smtClean="0"/>
              <a:t>г.Нижнеудинск            </a:t>
            </a:r>
          </a:p>
          <a:p>
            <a:r>
              <a:rPr lang="ru-RU" sz="1600" dirty="0" smtClean="0"/>
              <a:t>МКОУ СО школа - интернат №5</a:t>
            </a:r>
          </a:p>
          <a:p>
            <a:r>
              <a:rPr lang="ru-RU" sz="1600" dirty="0" smtClean="0"/>
              <a:t>Воспитатель 2 класса : </a:t>
            </a:r>
            <a:r>
              <a:rPr lang="ru-RU" sz="1600" dirty="0" err="1" smtClean="0"/>
              <a:t>Михлина</a:t>
            </a:r>
            <a:r>
              <a:rPr lang="ru-RU" sz="1600" dirty="0" smtClean="0"/>
              <a:t> Светлана Анатольевна</a:t>
            </a:r>
          </a:p>
          <a:p>
            <a:r>
              <a:rPr lang="ru-RU" sz="1600" dirty="0" smtClean="0"/>
              <a:t>2015г</a:t>
            </a:r>
            <a:endParaRPr lang="ru-RU" sz="1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28736"/>
            <a:ext cx="8229600" cy="1547219"/>
          </a:xfrm>
        </p:spPr>
        <p:txBody>
          <a:bodyPr/>
          <a:lstStyle/>
          <a:p>
            <a:r>
              <a:rPr lang="ru-RU" dirty="0" smtClean="0"/>
              <a:t>Правила перехода улиц и дорог.</a:t>
            </a:r>
            <a:endParaRPr lang="ru-RU" dirty="0"/>
          </a:p>
        </p:txBody>
      </p:sp>
      <p:pic>
        <p:nvPicPr>
          <p:cNvPr id="4" name="Рисунок 3" descr="pravila_dorozhnogho_dvizhieniia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71810"/>
            <a:ext cx="4762500" cy="3786190"/>
          </a:xfrm>
          <a:prstGeom prst="rect">
            <a:avLst/>
          </a:prstGeom>
        </p:spPr>
      </p:pic>
    </p:spTree>
  </p:cSld>
  <p:clrMapOvr>
    <a:masterClrMapping/>
  </p:clrMapOvr>
  <p:transition spd="slow">
    <p:wheel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34432_html_m169c8577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358261" y="1447800"/>
            <a:ext cx="2861953" cy="457200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Если свет зажегся КРАСНЫЙ, значит двигаться ОПАСНО!!!</a:t>
            </a:r>
          </a:p>
          <a:p>
            <a:pPr>
              <a:buNone/>
            </a:pPr>
            <a:r>
              <a:rPr lang="ru-RU" dirty="0" smtClean="0"/>
              <a:t>ЖЕЛТЫЙ свет-предупрежденье «Жди сигнала для движенья»</a:t>
            </a:r>
          </a:p>
          <a:p>
            <a:pPr>
              <a:buNone/>
            </a:pPr>
            <a:r>
              <a:rPr lang="ru-RU" dirty="0" smtClean="0"/>
              <a:t>Свет ЗЕЛЕНЫЙ говорит:</a:t>
            </a:r>
          </a:p>
          <a:p>
            <a:pPr>
              <a:buNone/>
            </a:pPr>
            <a:r>
              <a:rPr lang="ru-RU" dirty="0" smtClean="0"/>
              <a:t>«Проходите, путь открыт!!!»</a:t>
            </a:r>
          </a:p>
        </p:txBody>
      </p:sp>
    </p:spTree>
  </p:cSld>
  <p:clrMapOvr>
    <a:masterClrMapping/>
  </p:clrMapOvr>
  <p:transition spd="slow">
    <p:wipe dir="d"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Переход –ЗЕБРА.</a:t>
            </a:r>
            <a:endParaRPr lang="ru-RU" dirty="0"/>
          </a:p>
        </p:txBody>
      </p:sp>
      <p:pic>
        <p:nvPicPr>
          <p:cNvPr id="5" name="Содержимое 4" descr="пешех перех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71472" y="1428736"/>
            <a:ext cx="7801004" cy="5177703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r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нарушение правил  д дв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00100" y="142852"/>
            <a:ext cx="6943748" cy="652291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ut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0034" y="2571744"/>
            <a:ext cx="77724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             До свидания.</a:t>
            </a:r>
            <a:endParaRPr lang="ru-RU" sz="6000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1714480" y="714356"/>
            <a:ext cx="1143008" cy="128588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3357554" y="714356"/>
            <a:ext cx="1357322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5429256" y="285728"/>
            <a:ext cx="2143140" cy="2214578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1428736"/>
            <a:ext cx="7772400" cy="214314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Девиз нашего занятия: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b="1" dirty="0" smtClean="0"/>
              <a:t>Пешеход! Будь на улице пример!</a:t>
            </a:r>
            <a:endParaRPr lang="ru-RU" sz="6000" b="1" dirty="0"/>
          </a:p>
        </p:txBody>
      </p:sp>
    </p:spTree>
  </p:cSld>
  <p:clrMapOvr>
    <a:masterClrMapping/>
  </p:clrMapOvr>
  <p:transition spd="slow">
    <p:zoom/>
    <p:sndAc>
      <p:stSnd>
        <p:snd r:embed="rId3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7" y="571480"/>
            <a:ext cx="6357983" cy="5357850"/>
          </a:xfrm>
          <a:prstGeom prst="rect">
            <a:avLst/>
          </a:prstGeom>
        </p:spPr>
      </p:pic>
    </p:spTree>
  </p:cSld>
  <p:clrMapOvr>
    <a:masterClrMapping/>
  </p:clrMapOvr>
  <p:transition spd="slow">
    <p:newsflash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000100" y="785794"/>
            <a:ext cx="6919938" cy="5189954"/>
          </a:xfrm>
        </p:spPr>
      </p:pic>
    </p:spTree>
  </p:cSld>
  <p:clrMapOvr>
    <a:masterClrMapping/>
  </p:clrMapOvr>
  <p:transition spd="slow">
    <p:checker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img1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57224" y="357166"/>
            <a:ext cx="7786742" cy="5840057"/>
          </a:xfrm>
        </p:spPr>
      </p:pic>
    </p:spTree>
  </p:cSld>
  <p:clrMapOvr>
    <a:masterClrMapping/>
  </p:clrMapOvr>
  <p:transition spd="slow">
    <p:blinds dir="vert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10_html_1553f21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285720" y="428604"/>
            <a:ext cx="8337863" cy="6019800"/>
          </a:xfrm>
        </p:spPr>
      </p:pic>
    </p:spTree>
  </p:cSld>
  <p:clrMapOvr>
    <a:masterClrMapping/>
  </p:clrMapOvr>
  <p:transition spd="slow">
    <p:strips dir="ru"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857224" y="214290"/>
            <a:ext cx="7740680" cy="6072230"/>
          </a:xfrm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5262_html_m324ad1be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71472" y="357166"/>
            <a:ext cx="8215370" cy="5929354"/>
          </a:xfrm>
        </p:spPr>
      </p:pic>
    </p:spTree>
  </p:cSld>
  <p:clrMapOvr>
    <a:masterClrMapping/>
  </p:clrMapOvr>
  <p:transition spd="slow">
    <p:wip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svetofor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785786" y="714356"/>
            <a:ext cx="7072362" cy="5500726"/>
          </a:xfrm>
        </p:spPr>
      </p:pic>
    </p:spTree>
  </p:cSld>
  <p:clrMapOvr>
    <a:masterClrMapping/>
  </p:clrMapOvr>
  <p:transition spd="slow">
    <p:wipe/>
    <p:sndAc>
      <p:stSnd>
        <p:snd r:embed="rId2" name="push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88</TotalTime>
  <Words>62</Words>
  <Application>Microsoft Office PowerPoint</Application>
  <PresentationFormat>Экран (4:3)</PresentationFormat>
  <Paragraphs>13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Справедливость</vt:lpstr>
      <vt:lpstr>Правила перехода улиц и дорог.</vt:lpstr>
      <vt:lpstr>Девиз нашего занятия: Пешеход! Будь на улице пример!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Переход –ЗЕБРА.</vt:lpstr>
      <vt:lpstr>Слайд 12</vt:lpstr>
      <vt:lpstr>             До свидания.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перехода улиц и дорог.</dc:title>
  <dc:creator>user</dc:creator>
  <cp:lastModifiedBy>user</cp:lastModifiedBy>
  <cp:revision>9</cp:revision>
  <dcterms:created xsi:type="dcterms:W3CDTF">2015-12-13T10:12:56Z</dcterms:created>
  <dcterms:modified xsi:type="dcterms:W3CDTF">2015-12-16T02:53:35Z</dcterms:modified>
</cp:coreProperties>
</file>