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60" r:id="rId7"/>
    <p:sldId id="271" r:id="rId8"/>
    <p:sldId id="259" r:id="rId9"/>
    <p:sldId id="267" r:id="rId10"/>
    <p:sldId id="266" r:id="rId11"/>
    <p:sldId id="272" r:id="rId12"/>
    <p:sldId id="273" r:id="rId13"/>
    <p:sldId id="274" r:id="rId14"/>
    <p:sldId id="275" r:id="rId15"/>
    <p:sldId id="276" r:id="rId16"/>
    <p:sldId id="268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6600"/>
    <a:srgbClr val="0000FF"/>
    <a:srgbClr val="990000"/>
    <a:srgbClr val="FFECD9"/>
    <a:srgbClr val="CC6600"/>
    <a:srgbClr val="CAEEDC"/>
    <a:srgbClr val="339966"/>
    <a:srgbClr val="E1E1FB"/>
    <a:srgbClr val="4C58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8EE7C7-F37B-45F9-A452-506C13B36805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9C06E3-53CE-45C0-A518-F5420A158993}">
      <dgm:prSet phldrT="[Текст]" custT="1"/>
      <dgm:spPr>
        <a:solidFill>
          <a:srgbClr val="FFFF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2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rPr>
            <a:t>Анализ политической обстановки, оценка состояния общества</a:t>
          </a:r>
          <a:endParaRPr lang="ru-RU" sz="2600" b="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  <a:cs typeface="Times New Roman" pitchFamily="18" charset="0"/>
          </a:endParaRPr>
        </a:p>
      </dgm:t>
    </dgm:pt>
    <dgm:pt modelId="{C92406B8-10CB-4B84-9767-F64BACF5D630}" type="parTrans" cxnId="{86BE1C80-E486-4975-BD83-41620E1C4F6C}">
      <dgm:prSet/>
      <dgm:spPr/>
      <dgm:t>
        <a:bodyPr/>
        <a:lstStyle/>
        <a:p>
          <a:endParaRPr lang="ru-RU"/>
        </a:p>
      </dgm:t>
    </dgm:pt>
    <dgm:pt modelId="{4422A07C-0AE8-4AE7-A43B-ED38B6501B1C}" type="sibTrans" cxnId="{86BE1C80-E486-4975-BD83-41620E1C4F6C}">
      <dgm:prSet/>
      <dgm:spPr/>
      <dgm:t>
        <a:bodyPr/>
        <a:lstStyle/>
        <a:p>
          <a:endParaRPr lang="ru-RU"/>
        </a:p>
      </dgm:t>
    </dgm:pt>
    <dgm:pt modelId="{4EB838EC-13C8-4F28-8901-569B091A2159}">
      <dgm:prSet phldrT="[Текст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2500" b="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rPr>
            <a:t>Формирование целей, определяет средства их достижения, формирует программу действий</a:t>
          </a:r>
          <a:endParaRPr lang="ru-RU" sz="2500" b="0" dirty="0">
            <a:solidFill>
              <a:srgbClr val="0066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  <a:cs typeface="Times New Roman" pitchFamily="18" charset="0"/>
          </a:endParaRPr>
        </a:p>
      </dgm:t>
    </dgm:pt>
    <dgm:pt modelId="{5B8527BD-209B-4BFA-8E2C-F53C49EC64E6}" type="parTrans" cxnId="{7BBAC37A-3E9F-4ACE-8476-7D49FE211B96}">
      <dgm:prSet/>
      <dgm:spPr/>
      <dgm:t>
        <a:bodyPr/>
        <a:lstStyle/>
        <a:p>
          <a:endParaRPr lang="ru-RU"/>
        </a:p>
      </dgm:t>
    </dgm:pt>
    <dgm:pt modelId="{EA1D81F9-9746-4848-9758-C6ABF300BBC9}" type="sibTrans" cxnId="{7BBAC37A-3E9F-4ACE-8476-7D49FE211B96}">
      <dgm:prSet/>
      <dgm:spPr/>
      <dgm:t>
        <a:bodyPr/>
        <a:lstStyle/>
        <a:p>
          <a:endParaRPr lang="ru-RU"/>
        </a:p>
      </dgm:t>
    </dgm:pt>
    <dgm:pt modelId="{283A16A3-21F4-4D65-9837-7BE46D23E49A}">
      <dgm:prSet phldrT="[Текст]" custT="1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2500" b="0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rPr>
            <a:t>Укрепляет связь власти и народа, разъясняет свою позицию, обеспечивая массовую поддержку</a:t>
          </a:r>
          <a:endParaRPr lang="ru-RU" sz="2500" b="0" dirty="0">
            <a:solidFill>
              <a:srgbClr val="66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  <a:cs typeface="Times New Roman" pitchFamily="18" charset="0"/>
          </a:endParaRPr>
        </a:p>
      </dgm:t>
    </dgm:pt>
    <dgm:pt modelId="{9160739C-8B0F-4C6D-AC9D-BC7B027C724C}" type="parTrans" cxnId="{F6866E68-E123-4A68-8873-79BAFA234D86}">
      <dgm:prSet/>
      <dgm:spPr/>
      <dgm:t>
        <a:bodyPr/>
        <a:lstStyle/>
        <a:p>
          <a:endParaRPr lang="ru-RU"/>
        </a:p>
      </dgm:t>
    </dgm:pt>
    <dgm:pt modelId="{F7F6970F-D058-42D2-A9AE-1FFF5E8299FE}" type="sibTrans" cxnId="{F6866E68-E123-4A68-8873-79BAFA234D86}">
      <dgm:prSet/>
      <dgm:spPr/>
      <dgm:t>
        <a:bodyPr/>
        <a:lstStyle/>
        <a:p>
          <a:endParaRPr lang="ru-RU"/>
        </a:p>
      </dgm:t>
    </dgm:pt>
    <dgm:pt modelId="{4FB7D50E-D1C4-46E8-9C7B-60919BF22221}">
      <dgm:prSet phldrT="[Текст]" custT="1"/>
      <dgm:spPr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ru-RU" sz="2600" b="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rPr>
            <a:t>Общенациональный лидер охраняет общество от раскола, поддерживает законность и порядок</a:t>
          </a:r>
          <a:endParaRPr lang="ru-RU" sz="2600" b="0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  <a:cs typeface="Times New Roman" pitchFamily="18" charset="0"/>
          </a:endParaRPr>
        </a:p>
      </dgm:t>
    </dgm:pt>
    <dgm:pt modelId="{35387476-555D-43A9-8EC3-F41D80750569}" type="parTrans" cxnId="{CE87BE94-F62C-4DE9-86B5-398D5732ED14}">
      <dgm:prSet/>
      <dgm:spPr/>
      <dgm:t>
        <a:bodyPr/>
        <a:lstStyle/>
        <a:p>
          <a:endParaRPr lang="ru-RU"/>
        </a:p>
      </dgm:t>
    </dgm:pt>
    <dgm:pt modelId="{5A5CB994-9835-460F-96BA-D7F2163390A6}" type="sibTrans" cxnId="{CE87BE94-F62C-4DE9-86B5-398D5732ED14}">
      <dgm:prSet/>
      <dgm:spPr/>
      <dgm:t>
        <a:bodyPr/>
        <a:lstStyle/>
        <a:p>
          <a:endParaRPr lang="ru-RU"/>
        </a:p>
      </dgm:t>
    </dgm:pt>
    <dgm:pt modelId="{B3F5D086-D88E-46A5-9838-DF664B7D9D33}" type="pres">
      <dgm:prSet presAssocID="{CA8EE7C7-F37B-45F9-A452-506C13B3680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73174A-6ECC-40D4-A6F3-67E3908011AC}" type="pres">
      <dgm:prSet presAssocID="{719C06E3-53CE-45C0-A518-F5420A158993}" presName="comp" presStyleCnt="0"/>
      <dgm:spPr/>
    </dgm:pt>
    <dgm:pt modelId="{66D07483-295E-4C9F-8C0D-4825242B6E77}" type="pres">
      <dgm:prSet presAssocID="{719C06E3-53CE-45C0-A518-F5420A158993}" presName="box" presStyleLbl="node1" presStyleIdx="0" presStyleCnt="4" custLinFactNeighborX="1709" custLinFactNeighborY="4918"/>
      <dgm:spPr/>
      <dgm:t>
        <a:bodyPr/>
        <a:lstStyle/>
        <a:p>
          <a:endParaRPr lang="ru-RU"/>
        </a:p>
      </dgm:t>
    </dgm:pt>
    <dgm:pt modelId="{DFB160F0-1E74-46B8-8428-AD7A643426F3}" type="pres">
      <dgm:prSet presAssocID="{719C06E3-53CE-45C0-A518-F5420A158993}" presName="img" presStyleLbl="fgImgPlace1" presStyleIdx="0" presStyleCnt="4" custScaleY="136092" custLinFactNeighborX="1880" custLinFactNeighborY="35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A45AD94-3831-46A0-8D9A-E7A192AA6A94}" type="pres">
      <dgm:prSet presAssocID="{719C06E3-53CE-45C0-A518-F5420A158993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45C70-D2EA-4A44-94CE-34F7C66BFE4D}" type="pres">
      <dgm:prSet presAssocID="{4422A07C-0AE8-4AE7-A43B-ED38B6501B1C}" presName="spacer" presStyleCnt="0"/>
      <dgm:spPr/>
    </dgm:pt>
    <dgm:pt modelId="{D3D19F0E-E69D-4708-8B45-39576C559AE2}" type="pres">
      <dgm:prSet presAssocID="{4EB838EC-13C8-4F28-8901-569B091A2159}" presName="comp" presStyleCnt="0"/>
      <dgm:spPr/>
    </dgm:pt>
    <dgm:pt modelId="{BFE8F62D-7CED-4BD6-927D-0948AD6EDEFE}" type="pres">
      <dgm:prSet presAssocID="{4EB838EC-13C8-4F28-8901-569B091A2159}" presName="box" presStyleLbl="node1" presStyleIdx="1" presStyleCnt="4"/>
      <dgm:spPr/>
      <dgm:t>
        <a:bodyPr/>
        <a:lstStyle/>
        <a:p>
          <a:endParaRPr lang="ru-RU"/>
        </a:p>
      </dgm:t>
    </dgm:pt>
    <dgm:pt modelId="{2028ADAB-1C63-4933-84A1-E53A005C93E2}" type="pres">
      <dgm:prSet presAssocID="{4EB838EC-13C8-4F28-8901-569B091A2159}" presName="img" presStyleLbl="fgImgPlace1" presStyleIdx="1" presStyleCnt="4" custScaleY="13117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2C3B877-DDC9-4719-BC66-4AB411C3C5F0}" type="pres">
      <dgm:prSet presAssocID="{4EB838EC-13C8-4F28-8901-569B091A2159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E93A4-56F5-496B-A6EC-7CBE75713AC9}" type="pres">
      <dgm:prSet presAssocID="{EA1D81F9-9746-4848-9758-C6ABF300BBC9}" presName="spacer" presStyleCnt="0"/>
      <dgm:spPr/>
    </dgm:pt>
    <dgm:pt modelId="{1314E176-FDCC-4C3F-AC6A-ECEF9079C8A8}" type="pres">
      <dgm:prSet presAssocID="{283A16A3-21F4-4D65-9837-7BE46D23E49A}" presName="comp" presStyleCnt="0"/>
      <dgm:spPr/>
    </dgm:pt>
    <dgm:pt modelId="{81B0ED76-99C6-43FA-894D-970AAD2140EE}" type="pres">
      <dgm:prSet presAssocID="{283A16A3-21F4-4D65-9837-7BE46D23E49A}" presName="box" presStyleLbl="node1" presStyleIdx="2" presStyleCnt="4" custLinFactNeighborY="-6502"/>
      <dgm:spPr/>
      <dgm:t>
        <a:bodyPr/>
        <a:lstStyle/>
        <a:p>
          <a:endParaRPr lang="ru-RU"/>
        </a:p>
      </dgm:t>
    </dgm:pt>
    <dgm:pt modelId="{8D18EDE5-D874-4F33-BFE1-102C9068669A}" type="pres">
      <dgm:prSet presAssocID="{283A16A3-21F4-4D65-9837-7BE46D23E49A}" presName="img" presStyleLbl="fgImgPlace1" presStyleIdx="2" presStyleCnt="4" custScaleY="12352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C4EAAF1-4740-4C05-8E37-6369F786EEB7}" type="pres">
      <dgm:prSet presAssocID="{283A16A3-21F4-4D65-9837-7BE46D23E49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246477-A91C-40C2-BAE7-A1D4F266F2E2}" type="pres">
      <dgm:prSet presAssocID="{F7F6970F-D058-42D2-A9AE-1FFF5E8299FE}" presName="spacer" presStyleCnt="0"/>
      <dgm:spPr/>
    </dgm:pt>
    <dgm:pt modelId="{7E029DDF-A6FC-4611-A4C1-6ACF15D6110E}" type="pres">
      <dgm:prSet presAssocID="{4FB7D50E-D1C4-46E8-9C7B-60919BF22221}" presName="comp" presStyleCnt="0"/>
      <dgm:spPr/>
    </dgm:pt>
    <dgm:pt modelId="{85D8AF71-1E2E-4F29-847B-9E94030D3BE9}" type="pres">
      <dgm:prSet presAssocID="{4FB7D50E-D1C4-46E8-9C7B-60919BF22221}" presName="box" presStyleLbl="node1" presStyleIdx="3" presStyleCnt="4" custScaleY="94021" custLinFactNeighborY="-16912"/>
      <dgm:spPr/>
      <dgm:t>
        <a:bodyPr/>
        <a:lstStyle/>
        <a:p>
          <a:endParaRPr lang="ru-RU"/>
        </a:p>
      </dgm:t>
    </dgm:pt>
    <dgm:pt modelId="{615BC480-044D-46D5-8784-06CCC66A6C1A}" type="pres">
      <dgm:prSet presAssocID="{4FB7D50E-D1C4-46E8-9C7B-60919BF22221}" presName="img" presStyleLbl="fgImgPlace1" presStyleIdx="3" presStyleCnt="4" custScaleX="96100" custScaleY="126195" custLinFactNeighborX="2190" custLinFactNeighborY="-2429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4DF69A5-7C56-4188-B7CF-283FC27B4725}" type="pres">
      <dgm:prSet presAssocID="{4FB7D50E-D1C4-46E8-9C7B-60919BF22221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866E68-E123-4A68-8873-79BAFA234D86}" srcId="{CA8EE7C7-F37B-45F9-A452-506C13B36805}" destId="{283A16A3-21F4-4D65-9837-7BE46D23E49A}" srcOrd="2" destOrd="0" parTransId="{9160739C-8B0F-4C6D-AC9D-BC7B027C724C}" sibTransId="{F7F6970F-D058-42D2-A9AE-1FFF5E8299FE}"/>
    <dgm:cxn modelId="{7BBAC37A-3E9F-4ACE-8476-7D49FE211B96}" srcId="{CA8EE7C7-F37B-45F9-A452-506C13B36805}" destId="{4EB838EC-13C8-4F28-8901-569B091A2159}" srcOrd="1" destOrd="0" parTransId="{5B8527BD-209B-4BFA-8E2C-F53C49EC64E6}" sibTransId="{EA1D81F9-9746-4848-9758-C6ABF300BBC9}"/>
    <dgm:cxn modelId="{A58485DF-65C6-4D79-ABBF-CE8D4D2C4999}" type="presOf" srcId="{4EB838EC-13C8-4F28-8901-569B091A2159}" destId="{BFE8F62D-7CED-4BD6-927D-0948AD6EDEFE}" srcOrd="0" destOrd="0" presId="urn:microsoft.com/office/officeart/2005/8/layout/vList4"/>
    <dgm:cxn modelId="{1E675660-7D30-46B2-B1C8-9B25A82D2B41}" type="presOf" srcId="{4FB7D50E-D1C4-46E8-9C7B-60919BF22221}" destId="{85D8AF71-1E2E-4F29-847B-9E94030D3BE9}" srcOrd="0" destOrd="0" presId="urn:microsoft.com/office/officeart/2005/8/layout/vList4"/>
    <dgm:cxn modelId="{920F0E60-4D40-49E0-BB03-8C0B2566B8E0}" type="presOf" srcId="{719C06E3-53CE-45C0-A518-F5420A158993}" destId="{66D07483-295E-4C9F-8C0D-4825242B6E77}" srcOrd="0" destOrd="0" presId="urn:microsoft.com/office/officeart/2005/8/layout/vList4"/>
    <dgm:cxn modelId="{9BA87A89-F877-4739-848C-32489B748863}" type="presOf" srcId="{4FB7D50E-D1C4-46E8-9C7B-60919BF22221}" destId="{84DF69A5-7C56-4188-B7CF-283FC27B4725}" srcOrd="1" destOrd="0" presId="urn:microsoft.com/office/officeart/2005/8/layout/vList4"/>
    <dgm:cxn modelId="{45A97B8B-5C12-48C3-BE44-3BFE3D8271BE}" type="presOf" srcId="{283A16A3-21F4-4D65-9837-7BE46D23E49A}" destId="{BC4EAAF1-4740-4C05-8E37-6369F786EEB7}" srcOrd="1" destOrd="0" presId="urn:microsoft.com/office/officeart/2005/8/layout/vList4"/>
    <dgm:cxn modelId="{2EE96E65-12E7-416F-862A-F6326FF60775}" type="presOf" srcId="{283A16A3-21F4-4D65-9837-7BE46D23E49A}" destId="{81B0ED76-99C6-43FA-894D-970AAD2140EE}" srcOrd="0" destOrd="0" presId="urn:microsoft.com/office/officeart/2005/8/layout/vList4"/>
    <dgm:cxn modelId="{5B41316A-21D8-46E7-9A19-DB734D432CFE}" type="presOf" srcId="{4EB838EC-13C8-4F28-8901-569B091A2159}" destId="{D2C3B877-DDC9-4719-BC66-4AB411C3C5F0}" srcOrd="1" destOrd="0" presId="urn:microsoft.com/office/officeart/2005/8/layout/vList4"/>
    <dgm:cxn modelId="{CE87BE94-F62C-4DE9-86B5-398D5732ED14}" srcId="{CA8EE7C7-F37B-45F9-A452-506C13B36805}" destId="{4FB7D50E-D1C4-46E8-9C7B-60919BF22221}" srcOrd="3" destOrd="0" parTransId="{35387476-555D-43A9-8EC3-F41D80750569}" sibTransId="{5A5CB994-9835-460F-96BA-D7F2163390A6}"/>
    <dgm:cxn modelId="{86BE1C80-E486-4975-BD83-41620E1C4F6C}" srcId="{CA8EE7C7-F37B-45F9-A452-506C13B36805}" destId="{719C06E3-53CE-45C0-A518-F5420A158993}" srcOrd="0" destOrd="0" parTransId="{C92406B8-10CB-4B84-9767-F64BACF5D630}" sibTransId="{4422A07C-0AE8-4AE7-A43B-ED38B6501B1C}"/>
    <dgm:cxn modelId="{592644C8-04AA-4333-B3A5-E70653384796}" type="presOf" srcId="{CA8EE7C7-F37B-45F9-A452-506C13B36805}" destId="{B3F5D086-D88E-46A5-9838-DF664B7D9D33}" srcOrd="0" destOrd="0" presId="urn:microsoft.com/office/officeart/2005/8/layout/vList4"/>
    <dgm:cxn modelId="{983E6FB2-7C4A-4D0B-B4CA-AC7C1349FA9A}" type="presOf" srcId="{719C06E3-53CE-45C0-A518-F5420A158993}" destId="{FA45AD94-3831-46A0-8D9A-E7A192AA6A94}" srcOrd="1" destOrd="0" presId="urn:microsoft.com/office/officeart/2005/8/layout/vList4"/>
    <dgm:cxn modelId="{C50D1DA5-694A-4BDC-9F4F-F1E5C0F1E05E}" type="presParOf" srcId="{B3F5D086-D88E-46A5-9838-DF664B7D9D33}" destId="{EF73174A-6ECC-40D4-A6F3-67E3908011AC}" srcOrd="0" destOrd="0" presId="urn:microsoft.com/office/officeart/2005/8/layout/vList4"/>
    <dgm:cxn modelId="{8524C842-5852-4B5D-B473-E7123B83E2FB}" type="presParOf" srcId="{EF73174A-6ECC-40D4-A6F3-67E3908011AC}" destId="{66D07483-295E-4C9F-8C0D-4825242B6E77}" srcOrd="0" destOrd="0" presId="urn:microsoft.com/office/officeart/2005/8/layout/vList4"/>
    <dgm:cxn modelId="{BFBC977A-82F7-45E3-BAC3-B9E71A6F40CC}" type="presParOf" srcId="{EF73174A-6ECC-40D4-A6F3-67E3908011AC}" destId="{DFB160F0-1E74-46B8-8428-AD7A643426F3}" srcOrd="1" destOrd="0" presId="urn:microsoft.com/office/officeart/2005/8/layout/vList4"/>
    <dgm:cxn modelId="{DB55E630-7B15-49FC-8584-650B9BDBF4BE}" type="presParOf" srcId="{EF73174A-6ECC-40D4-A6F3-67E3908011AC}" destId="{FA45AD94-3831-46A0-8D9A-E7A192AA6A94}" srcOrd="2" destOrd="0" presId="urn:microsoft.com/office/officeart/2005/8/layout/vList4"/>
    <dgm:cxn modelId="{B113A3AC-98D2-4592-B7B2-DF5C538DF74A}" type="presParOf" srcId="{B3F5D086-D88E-46A5-9838-DF664B7D9D33}" destId="{55545C70-D2EA-4A44-94CE-34F7C66BFE4D}" srcOrd="1" destOrd="0" presId="urn:microsoft.com/office/officeart/2005/8/layout/vList4"/>
    <dgm:cxn modelId="{D0ABA16F-B063-4505-95B5-9F59CF15AC42}" type="presParOf" srcId="{B3F5D086-D88E-46A5-9838-DF664B7D9D33}" destId="{D3D19F0E-E69D-4708-8B45-39576C559AE2}" srcOrd="2" destOrd="0" presId="urn:microsoft.com/office/officeart/2005/8/layout/vList4"/>
    <dgm:cxn modelId="{9832C7F7-4300-482E-8372-97902A1F9026}" type="presParOf" srcId="{D3D19F0E-E69D-4708-8B45-39576C559AE2}" destId="{BFE8F62D-7CED-4BD6-927D-0948AD6EDEFE}" srcOrd="0" destOrd="0" presId="urn:microsoft.com/office/officeart/2005/8/layout/vList4"/>
    <dgm:cxn modelId="{A1189C37-1CAE-4700-BB0D-CF2A7CF695D9}" type="presParOf" srcId="{D3D19F0E-E69D-4708-8B45-39576C559AE2}" destId="{2028ADAB-1C63-4933-84A1-E53A005C93E2}" srcOrd="1" destOrd="0" presId="urn:microsoft.com/office/officeart/2005/8/layout/vList4"/>
    <dgm:cxn modelId="{EA0A4263-BDB4-4152-B02B-94231E8FE8C5}" type="presParOf" srcId="{D3D19F0E-E69D-4708-8B45-39576C559AE2}" destId="{D2C3B877-DDC9-4719-BC66-4AB411C3C5F0}" srcOrd="2" destOrd="0" presId="urn:microsoft.com/office/officeart/2005/8/layout/vList4"/>
    <dgm:cxn modelId="{61863FA2-6FE4-4B6A-AEA8-F59B91618B40}" type="presParOf" srcId="{B3F5D086-D88E-46A5-9838-DF664B7D9D33}" destId="{747E93A4-56F5-496B-A6EC-7CBE75713AC9}" srcOrd="3" destOrd="0" presId="urn:microsoft.com/office/officeart/2005/8/layout/vList4"/>
    <dgm:cxn modelId="{52894621-FD03-4388-AD00-41B7C3C3DA08}" type="presParOf" srcId="{B3F5D086-D88E-46A5-9838-DF664B7D9D33}" destId="{1314E176-FDCC-4C3F-AC6A-ECEF9079C8A8}" srcOrd="4" destOrd="0" presId="urn:microsoft.com/office/officeart/2005/8/layout/vList4"/>
    <dgm:cxn modelId="{30684A15-BBC5-4DAA-A8AD-8D69BCD76EEF}" type="presParOf" srcId="{1314E176-FDCC-4C3F-AC6A-ECEF9079C8A8}" destId="{81B0ED76-99C6-43FA-894D-970AAD2140EE}" srcOrd="0" destOrd="0" presId="urn:microsoft.com/office/officeart/2005/8/layout/vList4"/>
    <dgm:cxn modelId="{D45FA64E-CBBF-4AD0-B3AD-BA9B8DB49D27}" type="presParOf" srcId="{1314E176-FDCC-4C3F-AC6A-ECEF9079C8A8}" destId="{8D18EDE5-D874-4F33-BFE1-102C9068669A}" srcOrd="1" destOrd="0" presId="urn:microsoft.com/office/officeart/2005/8/layout/vList4"/>
    <dgm:cxn modelId="{C593982C-776F-4481-A78D-4FE37DCF00B2}" type="presParOf" srcId="{1314E176-FDCC-4C3F-AC6A-ECEF9079C8A8}" destId="{BC4EAAF1-4740-4C05-8E37-6369F786EEB7}" srcOrd="2" destOrd="0" presId="urn:microsoft.com/office/officeart/2005/8/layout/vList4"/>
    <dgm:cxn modelId="{78D7006E-8E6C-4D01-ABB1-C96BB728D7D8}" type="presParOf" srcId="{B3F5D086-D88E-46A5-9838-DF664B7D9D33}" destId="{8C246477-A91C-40C2-BAE7-A1D4F266F2E2}" srcOrd="5" destOrd="0" presId="urn:microsoft.com/office/officeart/2005/8/layout/vList4"/>
    <dgm:cxn modelId="{8D377570-5276-4358-B00C-DAB3ED016C85}" type="presParOf" srcId="{B3F5D086-D88E-46A5-9838-DF664B7D9D33}" destId="{7E029DDF-A6FC-4611-A4C1-6ACF15D6110E}" srcOrd="6" destOrd="0" presId="urn:microsoft.com/office/officeart/2005/8/layout/vList4"/>
    <dgm:cxn modelId="{CA5FFDFF-271D-4865-9AA5-543809C3CD12}" type="presParOf" srcId="{7E029DDF-A6FC-4611-A4C1-6ACF15D6110E}" destId="{85D8AF71-1E2E-4F29-847B-9E94030D3BE9}" srcOrd="0" destOrd="0" presId="urn:microsoft.com/office/officeart/2005/8/layout/vList4"/>
    <dgm:cxn modelId="{7F3DACFA-C6A0-447F-9131-FC499F9FC5CE}" type="presParOf" srcId="{7E029DDF-A6FC-4611-A4C1-6ACF15D6110E}" destId="{615BC480-044D-46D5-8784-06CCC66A6C1A}" srcOrd="1" destOrd="0" presId="urn:microsoft.com/office/officeart/2005/8/layout/vList4"/>
    <dgm:cxn modelId="{A5F06AA7-1787-4BF6-96EC-0D2F0D214F3D}" type="presParOf" srcId="{7E029DDF-A6FC-4611-A4C1-6ACF15D6110E}" destId="{84DF69A5-7C56-4188-B7CF-283FC27B4725}" srcOrd="2" destOrd="0" presId="urn:microsoft.com/office/officeart/2005/8/layout/vList4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D6301A-E76B-4A76-83BB-AE874496C157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18A916-1EDD-4984-8940-9528249C43CA}">
      <dgm:prSet phldrT="[Текст]"/>
      <dgm:spPr>
        <a:solidFill>
          <a:srgbClr val="0000FF"/>
        </a:solidFill>
      </dgm:spPr>
      <dgm:t>
        <a:bodyPr/>
        <a:lstStyle/>
        <a:p>
          <a:pPr algn="l"/>
          <a:r>
            <a:rPr lang="ru-RU" b="1" u="sng" dirty="0" smtClean="0">
              <a:latin typeface="Bookman Old Style" pitchFamily="18" charset="0"/>
            </a:rPr>
            <a:t>Традиционное лидерство </a:t>
          </a:r>
          <a:r>
            <a:rPr lang="ru-RU" dirty="0" smtClean="0">
              <a:latin typeface="Bookman Old Style" pitchFamily="18" charset="0"/>
            </a:rPr>
            <a:t>основано на  традициях (вожди племён, монархи)</a:t>
          </a:r>
          <a:endParaRPr lang="ru-RU" dirty="0">
            <a:latin typeface="Bookman Old Style" pitchFamily="18" charset="0"/>
          </a:endParaRPr>
        </a:p>
      </dgm:t>
    </dgm:pt>
    <dgm:pt modelId="{504DB9F6-71A1-459C-B6D9-9290F961532A}" type="parTrans" cxnId="{CE2CA17D-31FE-45E0-BFCA-227B9DA8C4F4}">
      <dgm:prSet/>
      <dgm:spPr/>
      <dgm:t>
        <a:bodyPr/>
        <a:lstStyle/>
        <a:p>
          <a:endParaRPr lang="ru-RU"/>
        </a:p>
      </dgm:t>
    </dgm:pt>
    <dgm:pt modelId="{886CB1BD-142F-4345-B873-68B34A25E126}" type="sibTrans" cxnId="{CE2CA17D-31FE-45E0-BFCA-227B9DA8C4F4}">
      <dgm:prSet/>
      <dgm:spPr/>
      <dgm:t>
        <a:bodyPr/>
        <a:lstStyle/>
        <a:p>
          <a:endParaRPr lang="ru-RU"/>
        </a:p>
      </dgm:t>
    </dgm:pt>
    <dgm:pt modelId="{15A7023A-5006-4EC9-89C7-0AB3C75B5E59}">
      <dgm:prSet phldrT="[Текст]"/>
      <dgm:spPr>
        <a:solidFill>
          <a:srgbClr val="6600CC"/>
        </a:solidFill>
      </dgm:spPr>
      <dgm:t>
        <a:bodyPr/>
        <a:lstStyle/>
        <a:p>
          <a:r>
            <a:rPr lang="ru-RU" b="1" u="sng" dirty="0" smtClean="0">
              <a:latin typeface="Bookman Old Style" pitchFamily="18" charset="0"/>
            </a:rPr>
            <a:t>Рационально-легальное лидерство</a:t>
          </a:r>
          <a:r>
            <a:rPr lang="ru-RU" u="sng" dirty="0" smtClean="0">
              <a:latin typeface="Bookman Old Style" pitchFamily="18" charset="0"/>
            </a:rPr>
            <a:t> </a:t>
          </a:r>
          <a:r>
            <a:rPr lang="ru-RU" dirty="0" smtClean="0">
              <a:latin typeface="Bookman Old Style" pitchFamily="18" charset="0"/>
            </a:rPr>
            <a:t>-осуществляемое на основе и в рамках законов, принятых современным демократическим обществом</a:t>
          </a:r>
          <a:endParaRPr lang="ru-RU" dirty="0">
            <a:latin typeface="Bookman Old Style" pitchFamily="18" charset="0"/>
          </a:endParaRPr>
        </a:p>
      </dgm:t>
    </dgm:pt>
    <dgm:pt modelId="{1495AA16-8C8C-4D01-9A73-324AD1E25774}" type="parTrans" cxnId="{FDD3EF34-21BC-498E-994D-19B11FA88E3D}">
      <dgm:prSet/>
      <dgm:spPr/>
      <dgm:t>
        <a:bodyPr/>
        <a:lstStyle/>
        <a:p>
          <a:endParaRPr lang="ru-RU"/>
        </a:p>
      </dgm:t>
    </dgm:pt>
    <dgm:pt modelId="{7AB5FF34-F712-4E90-BF09-9FEE61DA3FB4}" type="sibTrans" cxnId="{FDD3EF34-21BC-498E-994D-19B11FA88E3D}">
      <dgm:prSet/>
      <dgm:spPr/>
      <dgm:t>
        <a:bodyPr/>
        <a:lstStyle/>
        <a:p>
          <a:endParaRPr lang="ru-RU"/>
        </a:p>
      </dgm:t>
    </dgm:pt>
    <dgm:pt modelId="{044CF9B5-5982-4058-B072-6DC25C138D95}">
      <dgm:prSet phldrT="[Текст]" custT="1"/>
      <dgm:spPr>
        <a:solidFill>
          <a:srgbClr val="006600"/>
        </a:solidFill>
      </dgm:spPr>
      <dgm:t>
        <a:bodyPr/>
        <a:lstStyle/>
        <a:p>
          <a:pPr algn="l"/>
          <a:r>
            <a:rPr lang="ru-RU" sz="2500" b="1" u="sng" dirty="0" smtClean="0">
              <a:latin typeface="Bookman Old Style" pitchFamily="18" charset="0"/>
            </a:rPr>
            <a:t>Харизматическое лидерство </a:t>
          </a:r>
          <a:r>
            <a:rPr lang="ru-RU" sz="2400" dirty="0" smtClean="0">
              <a:latin typeface="Bookman Old Style" pitchFamily="18" charset="0"/>
            </a:rPr>
            <a:t>основывается на вере в необыкновенные, выдающиеся качества вождя  (это лидеры по призванию) </a:t>
          </a:r>
          <a:endParaRPr lang="ru-RU" sz="2400" dirty="0">
            <a:latin typeface="Bookman Old Style" pitchFamily="18" charset="0"/>
          </a:endParaRPr>
        </a:p>
      </dgm:t>
    </dgm:pt>
    <dgm:pt modelId="{9824021A-5D29-4A30-91FE-CB949027A7BC}" type="parTrans" cxnId="{DD240A13-3F91-4FA6-92ED-59D6C361D080}">
      <dgm:prSet/>
      <dgm:spPr/>
      <dgm:t>
        <a:bodyPr/>
        <a:lstStyle/>
        <a:p>
          <a:endParaRPr lang="ru-RU"/>
        </a:p>
      </dgm:t>
    </dgm:pt>
    <dgm:pt modelId="{1A2A821B-4A7B-4E0A-91E0-21107D5745C5}" type="sibTrans" cxnId="{DD240A13-3F91-4FA6-92ED-59D6C361D080}">
      <dgm:prSet/>
      <dgm:spPr/>
      <dgm:t>
        <a:bodyPr/>
        <a:lstStyle/>
        <a:p>
          <a:endParaRPr lang="ru-RU"/>
        </a:p>
      </dgm:t>
    </dgm:pt>
    <dgm:pt modelId="{348E7B8F-BEFC-4891-8B86-12660FC5DFD6}" type="pres">
      <dgm:prSet presAssocID="{10D6301A-E76B-4A76-83BB-AE874496C15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69B9D-8FE1-4536-9664-3AE7E6E09F6E}" type="pres">
      <dgm:prSet presAssocID="{E518A916-1EDD-4984-8940-9528249C43CA}" presName="comp" presStyleCnt="0"/>
      <dgm:spPr/>
    </dgm:pt>
    <dgm:pt modelId="{8E68FF29-0C8E-419B-AEA9-9BA9AF21F512}" type="pres">
      <dgm:prSet presAssocID="{E518A916-1EDD-4984-8940-9528249C43CA}" presName="box" presStyleLbl="node1" presStyleIdx="0" presStyleCnt="3"/>
      <dgm:spPr/>
      <dgm:t>
        <a:bodyPr/>
        <a:lstStyle/>
        <a:p>
          <a:endParaRPr lang="ru-RU"/>
        </a:p>
      </dgm:t>
    </dgm:pt>
    <dgm:pt modelId="{3DC7EB58-F8AE-42FE-9C31-F191E5813885}" type="pres">
      <dgm:prSet presAssocID="{E518A916-1EDD-4984-8940-9528249C43CA}" presName="img" presStyleLbl="fgImgPlace1" presStyleIdx="0" presStyleCnt="3" custScaleX="44588"/>
      <dgm:spPr>
        <a:solidFill>
          <a:srgbClr val="CC66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468AED0C-87D1-4729-AD12-B51214027EF7}" type="pres">
      <dgm:prSet presAssocID="{E518A916-1EDD-4984-8940-9528249C43C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329C37-152F-43F3-9E33-14A7D860A3B6}" type="pres">
      <dgm:prSet presAssocID="{886CB1BD-142F-4345-B873-68B34A25E126}" presName="spacer" presStyleCnt="0"/>
      <dgm:spPr/>
    </dgm:pt>
    <dgm:pt modelId="{439AA62E-1A39-4EEA-99DF-A6D7084FB600}" type="pres">
      <dgm:prSet presAssocID="{15A7023A-5006-4EC9-89C7-0AB3C75B5E59}" presName="comp" presStyleCnt="0"/>
      <dgm:spPr/>
    </dgm:pt>
    <dgm:pt modelId="{CD52BA4A-02F0-4C2A-8661-5E9CAD993FBE}" type="pres">
      <dgm:prSet presAssocID="{15A7023A-5006-4EC9-89C7-0AB3C75B5E59}" presName="box" presStyleLbl="node1" presStyleIdx="1" presStyleCnt="3"/>
      <dgm:spPr/>
      <dgm:t>
        <a:bodyPr/>
        <a:lstStyle/>
        <a:p>
          <a:endParaRPr lang="ru-RU"/>
        </a:p>
      </dgm:t>
    </dgm:pt>
    <dgm:pt modelId="{99F37CA1-B181-4CEA-BC94-5D586BBEB303}" type="pres">
      <dgm:prSet presAssocID="{15A7023A-5006-4EC9-89C7-0AB3C75B5E59}" presName="img" presStyleLbl="fgImgPlace1" presStyleIdx="1" presStyleCnt="3" custScaleX="61117"/>
      <dgm:spPr>
        <a:solidFill>
          <a:srgbClr val="CC66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E0A192EC-4AC9-49DB-9139-22C49ECEB66C}" type="pres">
      <dgm:prSet presAssocID="{15A7023A-5006-4EC9-89C7-0AB3C75B5E5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910BC-CC84-47D7-ABC1-7CA1B600C8A9}" type="pres">
      <dgm:prSet presAssocID="{7AB5FF34-F712-4E90-BF09-9FEE61DA3FB4}" presName="spacer" presStyleCnt="0"/>
      <dgm:spPr/>
    </dgm:pt>
    <dgm:pt modelId="{67886FC9-E2BD-4DC5-B8C3-A56D029F853E}" type="pres">
      <dgm:prSet presAssocID="{044CF9B5-5982-4058-B072-6DC25C138D95}" presName="comp" presStyleCnt="0"/>
      <dgm:spPr/>
    </dgm:pt>
    <dgm:pt modelId="{9A12D0D2-FD50-442C-83F6-6848A4DB14B2}" type="pres">
      <dgm:prSet presAssocID="{044CF9B5-5982-4058-B072-6DC25C138D95}" presName="box" presStyleLbl="node1" presStyleIdx="2" presStyleCnt="3"/>
      <dgm:spPr/>
      <dgm:t>
        <a:bodyPr/>
        <a:lstStyle/>
        <a:p>
          <a:endParaRPr lang="ru-RU"/>
        </a:p>
      </dgm:t>
    </dgm:pt>
    <dgm:pt modelId="{12296021-A392-49D2-BD05-A78CB44F7697}" type="pres">
      <dgm:prSet presAssocID="{044CF9B5-5982-4058-B072-6DC25C138D95}" presName="img" presStyleLbl="fgImgPlace1" presStyleIdx="2" presStyleCnt="3" custScaleX="61117"/>
      <dgm:spPr>
        <a:solidFill>
          <a:srgbClr val="CC66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F0A50CCB-80AF-4610-8F2F-D9314D9EE736}" type="pres">
      <dgm:prSet presAssocID="{044CF9B5-5982-4058-B072-6DC25C138D9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D3EF34-21BC-498E-994D-19B11FA88E3D}" srcId="{10D6301A-E76B-4A76-83BB-AE874496C157}" destId="{15A7023A-5006-4EC9-89C7-0AB3C75B5E59}" srcOrd="1" destOrd="0" parTransId="{1495AA16-8C8C-4D01-9A73-324AD1E25774}" sibTransId="{7AB5FF34-F712-4E90-BF09-9FEE61DA3FB4}"/>
    <dgm:cxn modelId="{FDEB6080-A7D1-40F1-A3F1-A5E790F61083}" type="presOf" srcId="{15A7023A-5006-4EC9-89C7-0AB3C75B5E59}" destId="{E0A192EC-4AC9-49DB-9139-22C49ECEB66C}" srcOrd="1" destOrd="0" presId="urn:microsoft.com/office/officeart/2005/8/layout/vList4"/>
    <dgm:cxn modelId="{F0447B28-7BC8-4FBC-8EC0-6391DDD09A1D}" type="presOf" srcId="{15A7023A-5006-4EC9-89C7-0AB3C75B5E59}" destId="{CD52BA4A-02F0-4C2A-8661-5E9CAD993FBE}" srcOrd="0" destOrd="0" presId="urn:microsoft.com/office/officeart/2005/8/layout/vList4"/>
    <dgm:cxn modelId="{FA7C32E0-6A47-448D-9060-2448D4EA0718}" type="presOf" srcId="{10D6301A-E76B-4A76-83BB-AE874496C157}" destId="{348E7B8F-BEFC-4891-8B86-12660FC5DFD6}" srcOrd="0" destOrd="0" presId="urn:microsoft.com/office/officeart/2005/8/layout/vList4"/>
    <dgm:cxn modelId="{42EF8573-5263-4452-84CC-622BCEDD3279}" type="presOf" srcId="{E518A916-1EDD-4984-8940-9528249C43CA}" destId="{468AED0C-87D1-4729-AD12-B51214027EF7}" srcOrd="1" destOrd="0" presId="urn:microsoft.com/office/officeart/2005/8/layout/vList4"/>
    <dgm:cxn modelId="{BBCF2FE0-6543-4773-A242-30C3AA659A2D}" type="presOf" srcId="{E518A916-1EDD-4984-8940-9528249C43CA}" destId="{8E68FF29-0C8E-419B-AEA9-9BA9AF21F512}" srcOrd="0" destOrd="0" presId="urn:microsoft.com/office/officeart/2005/8/layout/vList4"/>
    <dgm:cxn modelId="{CE2CA17D-31FE-45E0-BFCA-227B9DA8C4F4}" srcId="{10D6301A-E76B-4A76-83BB-AE874496C157}" destId="{E518A916-1EDD-4984-8940-9528249C43CA}" srcOrd="0" destOrd="0" parTransId="{504DB9F6-71A1-459C-B6D9-9290F961532A}" sibTransId="{886CB1BD-142F-4345-B873-68B34A25E126}"/>
    <dgm:cxn modelId="{BFB1FCBC-C260-4B9F-8241-91339704F736}" type="presOf" srcId="{044CF9B5-5982-4058-B072-6DC25C138D95}" destId="{F0A50CCB-80AF-4610-8F2F-D9314D9EE736}" srcOrd="1" destOrd="0" presId="urn:microsoft.com/office/officeart/2005/8/layout/vList4"/>
    <dgm:cxn modelId="{DD240A13-3F91-4FA6-92ED-59D6C361D080}" srcId="{10D6301A-E76B-4A76-83BB-AE874496C157}" destId="{044CF9B5-5982-4058-B072-6DC25C138D95}" srcOrd="2" destOrd="0" parTransId="{9824021A-5D29-4A30-91FE-CB949027A7BC}" sibTransId="{1A2A821B-4A7B-4E0A-91E0-21107D5745C5}"/>
    <dgm:cxn modelId="{5D8C283B-F7F5-4C44-944B-8E5CC2BA95B3}" type="presOf" srcId="{044CF9B5-5982-4058-B072-6DC25C138D95}" destId="{9A12D0D2-FD50-442C-83F6-6848A4DB14B2}" srcOrd="0" destOrd="0" presId="urn:microsoft.com/office/officeart/2005/8/layout/vList4"/>
    <dgm:cxn modelId="{C0B07F70-A625-4C94-8BAE-BFBE01C60732}" type="presParOf" srcId="{348E7B8F-BEFC-4891-8B86-12660FC5DFD6}" destId="{00769B9D-8FE1-4536-9664-3AE7E6E09F6E}" srcOrd="0" destOrd="0" presId="urn:microsoft.com/office/officeart/2005/8/layout/vList4"/>
    <dgm:cxn modelId="{83333B56-3287-45D9-8DE4-08C66F44BC3A}" type="presParOf" srcId="{00769B9D-8FE1-4536-9664-3AE7E6E09F6E}" destId="{8E68FF29-0C8E-419B-AEA9-9BA9AF21F512}" srcOrd="0" destOrd="0" presId="urn:microsoft.com/office/officeart/2005/8/layout/vList4"/>
    <dgm:cxn modelId="{CD55176D-8800-49CF-B88B-0C28BDA33B92}" type="presParOf" srcId="{00769B9D-8FE1-4536-9664-3AE7E6E09F6E}" destId="{3DC7EB58-F8AE-42FE-9C31-F191E5813885}" srcOrd="1" destOrd="0" presId="urn:microsoft.com/office/officeart/2005/8/layout/vList4"/>
    <dgm:cxn modelId="{D4051BC8-2032-49AC-9C02-2CFA3A666F85}" type="presParOf" srcId="{00769B9D-8FE1-4536-9664-3AE7E6E09F6E}" destId="{468AED0C-87D1-4729-AD12-B51214027EF7}" srcOrd="2" destOrd="0" presId="urn:microsoft.com/office/officeart/2005/8/layout/vList4"/>
    <dgm:cxn modelId="{2155C6FC-14DF-41C9-A29E-229A80D54F63}" type="presParOf" srcId="{348E7B8F-BEFC-4891-8B86-12660FC5DFD6}" destId="{E0329C37-152F-43F3-9E33-14A7D860A3B6}" srcOrd="1" destOrd="0" presId="urn:microsoft.com/office/officeart/2005/8/layout/vList4"/>
    <dgm:cxn modelId="{834B8709-DDFD-4AA9-8127-284A1A8CD80E}" type="presParOf" srcId="{348E7B8F-BEFC-4891-8B86-12660FC5DFD6}" destId="{439AA62E-1A39-4EEA-99DF-A6D7084FB600}" srcOrd="2" destOrd="0" presId="urn:microsoft.com/office/officeart/2005/8/layout/vList4"/>
    <dgm:cxn modelId="{30353274-69EC-4A94-8987-3B8019088B67}" type="presParOf" srcId="{439AA62E-1A39-4EEA-99DF-A6D7084FB600}" destId="{CD52BA4A-02F0-4C2A-8661-5E9CAD993FBE}" srcOrd="0" destOrd="0" presId="urn:microsoft.com/office/officeart/2005/8/layout/vList4"/>
    <dgm:cxn modelId="{ED893DB3-860C-4BB3-9382-146A67F862A1}" type="presParOf" srcId="{439AA62E-1A39-4EEA-99DF-A6D7084FB600}" destId="{99F37CA1-B181-4CEA-BC94-5D586BBEB303}" srcOrd="1" destOrd="0" presId="urn:microsoft.com/office/officeart/2005/8/layout/vList4"/>
    <dgm:cxn modelId="{D9C9D60E-9481-488D-BC19-882BC79C2EED}" type="presParOf" srcId="{439AA62E-1A39-4EEA-99DF-A6D7084FB600}" destId="{E0A192EC-4AC9-49DB-9139-22C49ECEB66C}" srcOrd="2" destOrd="0" presId="urn:microsoft.com/office/officeart/2005/8/layout/vList4"/>
    <dgm:cxn modelId="{8C8FAA57-6BC4-49BF-B37C-C1BD4E0920A3}" type="presParOf" srcId="{348E7B8F-BEFC-4891-8B86-12660FC5DFD6}" destId="{4FE910BC-CC84-47D7-ABC1-7CA1B600C8A9}" srcOrd="3" destOrd="0" presId="urn:microsoft.com/office/officeart/2005/8/layout/vList4"/>
    <dgm:cxn modelId="{5336889F-8FC0-4461-A569-12C84F7BE8E5}" type="presParOf" srcId="{348E7B8F-BEFC-4891-8B86-12660FC5DFD6}" destId="{67886FC9-E2BD-4DC5-B8C3-A56D029F853E}" srcOrd="4" destOrd="0" presId="urn:microsoft.com/office/officeart/2005/8/layout/vList4"/>
    <dgm:cxn modelId="{44749B0C-1A58-491E-8EDB-89649BBBCB43}" type="presParOf" srcId="{67886FC9-E2BD-4DC5-B8C3-A56D029F853E}" destId="{9A12D0D2-FD50-442C-83F6-6848A4DB14B2}" srcOrd="0" destOrd="0" presId="urn:microsoft.com/office/officeart/2005/8/layout/vList4"/>
    <dgm:cxn modelId="{3E136277-F4C0-44A4-B969-7AFFFAB21319}" type="presParOf" srcId="{67886FC9-E2BD-4DC5-B8C3-A56D029F853E}" destId="{12296021-A392-49D2-BD05-A78CB44F7697}" srcOrd="1" destOrd="0" presId="urn:microsoft.com/office/officeart/2005/8/layout/vList4"/>
    <dgm:cxn modelId="{BD12794B-08DD-4339-B22E-62A6E34B282B}" type="presParOf" srcId="{67886FC9-E2BD-4DC5-B8C3-A56D029F853E}" destId="{F0A50CCB-80AF-4610-8F2F-D9314D9EE736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00DDC-0D3C-4721-995A-1748E825732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1FFE-9CB8-4279-B281-7778EF130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929330"/>
            <a:ext cx="4543412" cy="78104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11 класс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500306"/>
            <a:ext cx="613982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Политическое</a:t>
            </a:r>
          </a:p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ЛИДЕРСТВО</a:t>
            </a:r>
            <a:endParaRPr lang="ru-RU" sz="6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252028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j0437517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4532" y="4857761"/>
            <a:ext cx="2619468" cy="200024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ТИПЫ ЛИДЕРСТВА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(Вебер М.)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397000"/>
          <a:ext cx="8643998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 rot="21320397">
            <a:off x="6740735" y="2297530"/>
            <a:ext cx="207170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ПРИВЫЧКА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320397">
            <a:off x="7046704" y="4154917"/>
            <a:ext cx="207170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РАЗУМ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20397">
            <a:off x="7046703" y="5869431"/>
            <a:ext cx="207170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ВЕРА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1026" name="Picture 2" descr="D:\Мои документы\20 век\Пути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214686"/>
            <a:ext cx="1214446" cy="1643550"/>
          </a:xfrm>
          <a:prstGeom prst="rect">
            <a:avLst/>
          </a:prstGeom>
          <a:noFill/>
        </p:spPr>
      </p:pic>
      <p:pic>
        <p:nvPicPr>
          <p:cNvPr id="9" name="Picture 2" descr="D:\Мои документы\20 век\ПОРТРЕТЫ1\Стали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5000636"/>
            <a:ext cx="1250463" cy="1662664"/>
          </a:xfrm>
          <a:prstGeom prst="rect">
            <a:avLst/>
          </a:prstGeom>
          <a:noFill/>
        </p:spPr>
      </p:pic>
      <p:pic>
        <p:nvPicPr>
          <p:cNvPr id="10" name="Picture 6" descr="http://encyklopedia.narod.ru/bios/gov/konigen/england/vindzor/elizabeth2/elizabeth_20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1316936"/>
            <a:ext cx="1075678" cy="16834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Типология политического лидерства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571744"/>
            <a:ext cx="3357586" cy="1428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Воздействует силой слова, ораторским искусством, личным примером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57158" y="1857364"/>
            <a:ext cx="3714776" cy="714380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агитационное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2643174" y="4429132"/>
            <a:ext cx="4572032" cy="714380"/>
          </a:xfrm>
          <a:prstGeom prst="hexagon">
            <a:avLst/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организационное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5214950"/>
            <a:ext cx="4143404" cy="12858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Влияет через работу с кадрами, использование возможной организации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5072066" y="1857364"/>
            <a:ext cx="3714776" cy="714380"/>
          </a:xfrm>
          <a:prstGeom prst="hexagon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теоретическое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2571744"/>
            <a:ext cx="3286148" cy="14287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Воздействует силой интеллекта, логики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Типология политического лидерства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57158" y="1857364"/>
            <a:ext cx="4143404" cy="714380"/>
          </a:xfrm>
          <a:prstGeom prst="hexagon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консервативное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714620"/>
            <a:ext cx="3714776" cy="1428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Стремится сохранить общество в его существующем виде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4643438" y="1857364"/>
            <a:ext cx="4286280" cy="714380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реформаторское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2714620"/>
            <a:ext cx="3929090" cy="1428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Нацелено на преобразование общественного устройства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643174" y="4429132"/>
            <a:ext cx="4572032" cy="714380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революционное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5214950"/>
            <a:ext cx="4143404" cy="12858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Ставит цель перехода к принципиально иной общественной системе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Типология политического лидерства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285720" y="1857364"/>
            <a:ext cx="4429156" cy="714380"/>
          </a:xfrm>
          <a:prstGeom prst="hexagon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демократическое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714620"/>
            <a:ext cx="3857652" cy="14287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Учитывает интересы и мнения всех членов группы, привлекает их к управлению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5072066" y="1857364"/>
            <a:ext cx="3857652" cy="71438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авторитарное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2714620"/>
            <a:ext cx="3429024" cy="1428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Предполагает единоличное направляющее воздействие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143108" y="4429132"/>
            <a:ext cx="4929222" cy="714380"/>
          </a:xfrm>
          <a:prstGeom prst="hexagon">
            <a:avLst/>
          </a:prstGeom>
          <a:solidFill>
            <a:srgbClr val="80008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err="1" smtClean="0">
                <a:latin typeface="Bookman Old Style" pitchFamily="18" charset="0"/>
              </a:rPr>
              <a:t>невмешивающееся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5214950"/>
            <a:ext cx="4143404" cy="12858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Стремится уйти от решения проблем, переложить функции на помощников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Типология политического лидерства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285720" y="1857364"/>
            <a:ext cx="3643338" cy="714380"/>
          </a:xfrm>
          <a:prstGeom prst="hexagon">
            <a:avLst/>
          </a:prstGeom>
          <a:solidFill>
            <a:srgbClr val="99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творческое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714620"/>
            <a:ext cx="3143272" cy="1428760"/>
          </a:xfrm>
          <a:prstGeom prst="rect">
            <a:avLst/>
          </a:prstGeom>
          <a:solidFill>
            <a:srgbClr val="FFC5C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Разрабатывает и предлагает программу поведения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4500562" y="1857364"/>
            <a:ext cx="4214842" cy="714380"/>
          </a:xfrm>
          <a:prstGeom prst="hexagon">
            <a:avLst/>
          </a:prstGeom>
          <a:solidFill>
            <a:srgbClr val="4C58B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исполнительное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2714620"/>
            <a:ext cx="3857652" cy="1428760"/>
          </a:xfrm>
          <a:prstGeom prst="rect">
            <a:avLst/>
          </a:prstGeom>
          <a:solidFill>
            <a:srgbClr val="E1E1FB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Выполняет уже заданную программу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428596" y="4429132"/>
            <a:ext cx="3357586" cy="714380"/>
          </a:xfrm>
          <a:prstGeom prst="hexagon">
            <a:avLst/>
          </a:prstGeom>
          <a:solidFill>
            <a:srgbClr val="3399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формальное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214950"/>
            <a:ext cx="3000396" cy="1285884"/>
          </a:xfrm>
          <a:prstGeom prst="rect">
            <a:avLst/>
          </a:prstGeom>
          <a:solidFill>
            <a:srgbClr val="CAEED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Связано с установленными правилами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4857752" y="4429132"/>
            <a:ext cx="3714776" cy="714380"/>
          </a:xfrm>
          <a:prstGeom prst="hexagon">
            <a:avLst/>
          </a:prstGeom>
          <a:solidFill>
            <a:srgbClr val="CC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latin typeface="Bookman Old Style" pitchFamily="18" charset="0"/>
              </a:rPr>
              <a:t>неформальное</a:t>
            </a:r>
            <a:endParaRPr lang="ru-RU" sz="3000" dirty="0"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5214950"/>
            <a:ext cx="3357586" cy="1285884"/>
          </a:xfrm>
          <a:prstGeom prst="rect">
            <a:avLst/>
          </a:prstGeom>
          <a:solidFill>
            <a:srgbClr val="FFECD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Возникает на основе личных отношений участников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0001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Типы лидерства </a:t>
            </a: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ru-RU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М.Д.Херманн</a:t>
            </a: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357158" y="1142984"/>
            <a:ext cx="3214710" cy="1071570"/>
          </a:xfrm>
          <a:prstGeom prst="homePlate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ЛИДЕР-ЗНАМЕНОСЕЦ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357158" y="2571744"/>
            <a:ext cx="3214710" cy="1071570"/>
          </a:xfrm>
          <a:prstGeom prst="homePlate">
            <a:avLst/>
          </a:prstGeom>
          <a:solidFill>
            <a:srgbClr val="99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ЛИДЕР-СЛУЖИТЕЛЬ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357158" y="3857628"/>
            <a:ext cx="3214710" cy="1071570"/>
          </a:xfrm>
          <a:prstGeom prst="homePlate">
            <a:avLst/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ЛИДЕР-ТОРГОВЕЦ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57158" y="5357826"/>
            <a:ext cx="3214710" cy="1071570"/>
          </a:xfrm>
          <a:prstGeom prst="homePlate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ЛИДЕР-ПОЖАРНЫЙ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1142984"/>
            <a:ext cx="4000528" cy="114300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Определяет характер происходящего, его темп и способы преобразования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2500306"/>
            <a:ext cx="4071966" cy="114300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Точно выражает интересы своих приверженцев, действует от их имени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3857628"/>
            <a:ext cx="4143404" cy="1143008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Обладает способностью убеждать. Понимает потребности избирателей, желает их удовлетворить  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5143512"/>
            <a:ext cx="4143404" cy="1500198"/>
          </a:xfrm>
          <a:prstGeom prst="rect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Обладает быстрой реакцией на требования времени.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Спо-собен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эффективно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действо-вать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 экстремальных условиях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2" descr="D:\Мои документы\20 век\Пут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5286388"/>
            <a:ext cx="1002948" cy="135732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Picture 3" descr="Z:\Кутырова\Ионесий\proekt\media_materiales\502px-Nikita_Khruchchev_Colo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500306"/>
            <a:ext cx="1000132" cy="119273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7" name="Picture 3" descr="Лен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1071546"/>
            <a:ext cx="928694" cy="132769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Picture 4" descr="http://go4.imgsmail.ru/imgpreview?key=faddc946207e4b3&amp;mb=imgdb_preview_19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9586" y="3857628"/>
            <a:ext cx="1000132" cy="136860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ПОЛИТИЧЕСКОЕ ЛИДЕРСТВО.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4429156" cy="6215082"/>
          </a:xfrm>
          <a:ln>
            <a:noFill/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1.Понятие политического лидерства (основные трактовки).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2.Политический лидер – субъект и объект политического процесса.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3.Особенности политического лидерства: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А) СМИ, пропаганда, деятельность доверенных лиц – основные средства воздействия на людей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Б) </a:t>
            </a:r>
            <a:r>
              <a:rPr lang="ru-RU" sz="3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многоролевой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характер деятельности политического лидера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В) наличие помощников: аналитиков, экспертов, имиджмейкеров и др.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4.Формальное и неформальное лидерство.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5.Функции политического лидера: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А) интегративная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Б) ориентационная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В) инструментальная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Г) мобилизационная</a:t>
            </a:r>
          </a:p>
          <a:p>
            <a:pPr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Д) коммуникативная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786314" y="1000108"/>
            <a:ext cx="4186238" cy="54292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6.Масштаб лидерства: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А) общенациональные лидеры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Б) лидеры большой социальной группы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В) лидеры общественной организации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7.Демократический и авторитарный стиль лидерства.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8..Тип лидера: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А) лидер – знаменосец (Ленин)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Б) лидер – служитель (Брежнев)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В) лидер – торговец (Р.Рейган)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    Г) лидер – пожарный (Путин)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9.Традиционное, легальное и харизматическое лидерство (М.Вебер)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10.Факторы, влияющие на характер лидера.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ПОЛИТИЧЕСКОЕ ЛИДЕРСТВО КАК ИНСТИТУТ ПОЛИТИЧЕСКОЙ СИСТЕМЫ.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1.Концепции лидерства: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А) выдающиеся качества отдельных личностей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Б) зависимость лидерства от сложившейся социальной ситуации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В) психоаналитические концепции лидерства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2.Функции политического лидера: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А) интеграция группы на основе общих интересов, ценностей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Б) выработка политического курса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В) мобилизация группы на достижение поставленных целей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Г) социальный арбитраж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3.Типы лидерства: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А) правящие и оппозиционные лидеры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Б) демократические, авторитарные и либеральные лидеры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В) традиционные, рационально-легальные и харизматические лидеры.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8"/>
          <p:cNvSpPr>
            <a:spLocks noChangeArrowheads="1"/>
          </p:cNvSpPr>
          <p:nvPr/>
        </p:nvSpPr>
        <p:spPr bwMode="auto">
          <a:xfrm>
            <a:off x="214282" y="214290"/>
            <a:ext cx="828677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Политическое лидерство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– личностная 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способность влиять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политическое поведение и политическую деятельность людей в группе, организации или обществе.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428860" y="4500570"/>
            <a:ext cx="43577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Какими качествами должен обладать лидер?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3" name="Picture 5" descr="Столыпин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779264"/>
            <a:ext cx="1571636" cy="2078736"/>
          </a:xfrm>
          <a:prstGeom prst="rect">
            <a:avLst/>
          </a:prstGeom>
          <a:noFill/>
          <a:effectLst/>
        </p:spPr>
      </p:pic>
      <p:pic>
        <p:nvPicPr>
          <p:cNvPr id="2054" name="Picture 6" descr="D:\Мои документы\20 век\Пут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4763297"/>
            <a:ext cx="1547810" cy="2094703"/>
          </a:xfrm>
          <a:prstGeom prst="rect">
            <a:avLst/>
          </a:prstGeom>
          <a:noFill/>
        </p:spPr>
      </p:pic>
      <p:sp>
        <p:nvSpPr>
          <p:cNvPr id="6" name="Прямоугольник 18"/>
          <p:cNvSpPr>
            <a:spLocks noChangeArrowheads="1"/>
          </p:cNvSpPr>
          <p:nvPr/>
        </p:nvSpPr>
        <p:spPr bwMode="auto">
          <a:xfrm>
            <a:off x="142844" y="2214554"/>
            <a:ext cx="90011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Политический лидер </a:t>
            </a: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– </a:t>
            </a:r>
            <a:r>
              <a:rPr kumimoji="0" lang="ru-RU" sz="280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член организации, группы, общества в целом,</a:t>
            </a:r>
            <a:r>
              <a:rPr kumimoji="0" lang="ru-RU" sz="2800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личностное влияние которого позволяет ему играть ведущую роль в политических процессах и ситуациях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1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естиугольник 3"/>
          <p:cNvSpPr/>
          <p:nvPr/>
        </p:nvSpPr>
        <p:spPr>
          <a:xfrm>
            <a:off x="0" y="1000108"/>
            <a:ext cx="4000496" cy="642942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ОСТРЫЙ УМ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0" y="2786058"/>
            <a:ext cx="4214810" cy="857256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 </a:t>
            </a:r>
            <a:r>
              <a:rPr lang="ru-RU" sz="2600" dirty="0" smtClean="0">
                <a:latin typeface="Bookman Old Style" pitchFamily="18" charset="0"/>
              </a:rPr>
              <a:t>ТВЁРДОСТЬ ВОЛИ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214282" y="4857760"/>
            <a:ext cx="4214842" cy="1143008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Bookman Old Style" pitchFamily="18" charset="0"/>
              </a:rPr>
              <a:t>АНАЛИТИЧЕСКИЕ СПОСОБНОСТИ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0" y="1928802"/>
            <a:ext cx="4071934" cy="642942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 СМЕЛОСТЬ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4143372" y="2357430"/>
            <a:ext cx="4500594" cy="642942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 </a:t>
            </a:r>
            <a:r>
              <a:rPr lang="ru-RU" sz="2600" dirty="0" smtClean="0">
                <a:latin typeface="Bookman Old Style" pitchFamily="18" charset="0"/>
              </a:rPr>
              <a:t>РЕШИТЕЛЬНОСТЬЬ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4000496" y="1428736"/>
            <a:ext cx="4714908" cy="642942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Bookman Old Style" pitchFamily="18" charset="0"/>
              </a:rPr>
              <a:t>ПРОФЕССИОНАЛИЗМ</a:t>
            </a:r>
            <a:endParaRPr lang="ru-RU" sz="2500" dirty="0">
              <a:latin typeface="Bookman Old Style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4286248" y="3286124"/>
            <a:ext cx="4357718" cy="642942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  ЧЕСТНОСТЬ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4286248" y="4357694"/>
            <a:ext cx="4357718" cy="785818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Bookman Old Style" pitchFamily="18" charset="0"/>
              </a:rPr>
              <a:t>ОБЩИТЕЛЬНОСТЬ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0" y="3786190"/>
            <a:ext cx="4357718" cy="928694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Bookman Old Style" pitchFamily="18" charset="0"/>
              </a:rPr>
              <a:t> ЗАБОТА ОБ ОБЩЕМ БЛАГЕ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286248" y="5500702"/>
            <a:ext cx="4572032" cy="928694"/>
          </a:xfrm>
          <a:prstGeom prst="hexagon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Bookman Old Style" pitchFamily="18" charset="0"/>
              </a:rPr>
              <a:t>УПРАВЛЕНЧЕСКИЕ СПОСОБНОСТИ</a:t>
            </a:r>
            <a:endParaRPr lang="ru-RU" sz="2600" dirty="0"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0"/>
            <a:ext cx="58336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Качества лидера</a:t>
            </a:r>
            <a:endParaRPr lang="ru-RU" sz="48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Характерные черты лидера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4292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Наличие чёткой политической программы, отвечающей интересам больших социальных групп.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Политическая воля, готовность брать на себя ответственность.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Популярность, умение нравиться людям, умение завоёвывать их симпатии.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Острый ум и политическая интуиция.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Организаторский талант и ораторские способности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5929354" cy="868346"/>
          </a:xfrm>
          <a:ln w="571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Политический лидер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71678"/>
            <a:ext cx="3571900" cy="1143008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СУБЪЕКТ политического процесса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2071678"/>
            <a:ext cx="3571900" cy="1143008"/>
          </a:xfrm>
          <a:prstGeom prst="rect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ОБЪЕКТ политического процесса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286124"/>
            <a:ext cx="3571900" cy="30003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Наделяется </a:t>
            </a:r>
            <a:r>
              <a:rPr lang="ru-RU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власт-ными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полномочиями: правом направлять волю, усилия, </a:t>
            </a:r>
            <a:r>
              <a:rPr lang="ru-RU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интел-лект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людей, </a:t>
            </a:r>
            <a:r>
              <a:rPr lang="ru-RU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опери-ровать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материаль-ными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и </a:t>
            </a:r>
            <a:r>
              <a:rPr lang="ru-RU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финансо-выми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ценностями</a:t>
            </a:r>
            <a:endParaRPr lang="ru-RU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286124"/>
            <a:ext cx="3571900" cy="30003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решении проблем всегда испытывает влияние и давление различных заинтересованных </a:t>
            </a:r>
            <a:r>
              <a:rPr lang="ru-RU" sz="2400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сторон</a:t>
            </a:r>
            <a:r>
              <a:rPr lang="ru-RU" sz="2400" dirty="0" err="1" smtClean="0">
                <a:latin typeface="Bookman Old Style" pitchFamily="18" charset="0"/>
              </a:rPr>
              <a:t>н</a:t>
            </a:r>
            <a:endParaRPr lang="ru-RU" sz="2400" dirty="0">
              <a:latin typeface="Bookman Old Style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000232" y="1571612"/>
            <a:ext cx="857256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6358744" y="1570818"/>
            <a:ext cx="857256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Ролевые функции лидера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1071546"/>
          <a:ext cx="8143932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286676" cy="1143000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Особенности политического лидерства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785926"/>
            <a:ext cx="4071966" cy="2928958"/>
          </a:xfrm>
          <a:prstGeom prst="rect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Его воздействие на людей осуществляется при помощи СМИ, пропаганды, доверенных лиц.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1785926"/>
            <a:ext cx="4071966" cy="2928958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Он всегда имеет помощников: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анали-тиков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экспертов, спичрайтеров,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кото-рые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помогают ему сформулировать образ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000636"/>
            <a:ext cx="8715436" cy="1714488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Деятельность политического лидера всегда имеет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многоролевой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характер, т.к. он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стре-мится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расположить к себе разные социальные группы.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785918" y="1571612"/>
            <a:ext cx="28575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7001686" y="1570818"/>
            <a:ext cx="28575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751125" y="3178173"/>
            <a:ext cx="3643338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Факторы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которые влияют на политическое руководство: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Политические убеждения лидера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Политический стиль лидера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Мотивы деятельности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Реакция лидера на давление извне и стресс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Предшествующий опыт лидера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Политический климат, в котором лидер начинал свою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деятельность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М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Д. </a:t>
            </a:r>
            <a:r>
              <a:rPr lang="ru-RU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Херманн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–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американский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политолог</a:t>
            </a:r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Функции политического лидерства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85720" y="1000108"/>
            <a:ext cx="3857652" cy="1000132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Интегративная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85720" y="2143116"/>
            <a:ext cx="3857652" cy="1000132"/>
          </a:xfrm>
          <a:prstGeom prst="rightArrow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Ориентационная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85720" y="3286124"/>
            <a:ext cx="3857652" cy="1000132"/>
          </a:xfrm>
          <a:prstGeom prst="rightArrow">
            <a:avLst/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Инструментальная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85720" y="4500570"/>
            <a:ext cx="3857652" cy="1000132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Мобилизационная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85720" y="5643578"/>
            <a:ext cx="3857652" cy="100013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Коммуникативная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000108"/>
            <a:ext cx="4643470" cy="10001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объединение различных групп и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согласо-вание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их  интересов на основе базовых ценностей, признанных обществом.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2143116"/>
            <a:ext cx="4643470" cy="1000132"/>
          </a:xfrm>
          <a:prstGeom prst="rect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выработка политического курса, отражающего тенденции прогресса и потребности групп населения.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3286124"/>
            <a:ext cx="4643470" cy="1000132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определение способов и методов осуществления поставленных перед обществом задач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4429132"/>
            <a:ext cx="4643470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инициирование необходимых изменений с помощью создания развитых стимулов для населения.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5572140"/>
            <a:ext cx="4643470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поддержание связей власти и масс с целью предупреждения отчуждения граждан от власти.</a:t>
            </a:r>
          </a:p>
          <a:p>
            <a:pPr algn="ctr"/>
            <a:r>
              <a:rPr lang="ru-RU" sz="2200" dirty="0" smtClean="0"/>
              <a:t> 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852</Words>
  <Application>Microsoft Office PowerPoint</Application>
  <PresentationFormat>Экран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Характерные черты лидера</vt:lpstr>
      <vt:lpstr>Политический лидер</vt:lpstr>
      <vt:lpstr>Ролевые функции лидера </vt:lpstr>
      <vt:lpstr>Особенности политического лидерства</vt:lpstr>
      <vt:lpstr> Факторы, которые влияют на политическое руководство: </vt:lpstr>
      <vt:lpstr>Функции политического лидерства</vt:lpstr>
      <vt:lpstr>ТИПЫ ЛИДЕРСТВА (Вебер М.)</vt:lpstr>
      <vt:lpstr>Типология политического лидерства</vt:lpstr>
      <vt:lpstr>Слайд 12</vt:lpstr>
      <vt:lpstr>Слайд 13</vt:lpstr>
      <vt:lpstr>Слайд 14</vt:lpstr>
      <vt:lpstr>Типы лидерства (М.Д.Херманн)</vt:lpstr>
      <vt:lpstr>ПОЛИТИЧЕСКОЕ ЛИДЕРСТВО. </vt:lpstr>
      <vt:lpstr>ПОЛИТИЧЕСКОЕ ЛИДЕРСТВО КАК ИНСТИТУТ ПОЛИТИЧЕСКОЙ СИСТЕМЫ.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26</cp:revision>
  <dcterms:created xsi:type="dcterms:W3CDTF">2016-02-08T20:20:38Z</dcterms:created>
  <dcterms:modified xsi:type="dcterms:W3CDTF">2016-02-16T14:38:19Z</dcterms:modified>
</cp:coreProperties>
</file>