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00CB-F3A3-4F10-8DAB-4BEA35A8A127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45D4-3BE7-4FAB-A2FB-D3AFE7A1A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00CB-F3A3-4F10-8DAB-4BEA35A8A127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45D4-3BE7-4FAB-A2FB-D3AFE7A1A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00CB-F3A3-4F10-8DAB-4BEA35A8A127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45D4-3BE7-4FAB-A2FB-D3AFE7A1A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00CB-F3A3-4F10-8DAB-4BEA35A8A127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45D4-3BE7-4FAB-A2FB-D3AFE7A1A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00CB-F3A3-4F10-8DAB-4BEA35A8A127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45D4-3BE7-4FAB-A2FB-D3AFE7A1A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00CB-F3A3-4F10-8DAB-4BEA35A8A127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45D4-3BE7-4FAB-A2FB-D3AFE7A1A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00CB-F3A3-4F10-8DAB-4BEA35A8A127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45D4-3BE7-4FAB-A2FB-D3AFE7A1A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00CB-F3A3-4F10-8DAB-4BEA35A8A127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45D4-3BE7-4FAB-A2FB-D3AFE7A1A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00CB-F3A3-4F10-8DAB-4BEA35A8A127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45D4-3BE7-4FAB-A2FB-D3AFE7A1A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00CB-F3A3-4F10-8DAB-4BEA35A8A127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45D4-3BE7-4FAB-A2FB-D3AFE7A1A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100CB-F3A3-4F10-8DAB-4BEA35A8A127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8145D4-3BE7-4FAB-A2FB-D3AFE7A1A6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04100CB-F3A3-4F10-8DAB-4BEA35A8A127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8145D4-3BE7-4FAB-A2FB-D3AFE7A1A61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Технология первичной обработки </a:t>
            </a:r>
            <a:r>
              <a:rPr lang="ru-RU" dirty="0" smtClean="0"/>
              <a:t>рыбы 6 </a:t>
            </a:r>
            <a:r>
              <a:rPr lang="ru-RU" dirty="0" err="1" smtClean="0"/>
              <a:t>кл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3645024"/>
            <a:ext cx="3923928" cy="2256656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Учитель технологии:</a:t>
            </a:r>
          </a:p>
          <a:p>
            <a:r>
              <a:rPr lang="ru-RU" dirty="0" smtClean="0"/>
              <a:t>Горских О.В.</a:t>
            </a:r>
            <a:endParaRPr lang="ru-RU" dirty="0"/>
          </a:p>
        </p:txBody>
      </p:sp>
      <p:pic>
        <p:nvPicPr>
          <p:cNvPr id="1026" name="Picture 2" descr="C:\Users\Ольга\Desktop\0000x8d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284984"/>
            <a:ext cx="4511898" cy="32575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Ольга\Desktop\le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288250" cy="47728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ru-RU" dirty="0" smtClean="0"/>
              <a:t>Пищевая ценность рыбы.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389120"/>
          </a:xfrm>
        </p:spPr>
        <p:txBody>
          <a:bodyPr/>
          <a:lstStyle/>
          <a:p>
            <a:r>
              <a:rPr lang="ru-RU" dirty="0" smtClean="0"/>
              <a:t>Мясо рыбы - очень ценный продукт питания . В нём содержаться белки и жиры , которые хорошо усваиваются организмом человека , а также углеводы , витамины А,</a:t>
            </a:r>
            <a:r>
              <a:rPr lang="en-US" dirty="0" smtClean="0"/>
              <a:t>D,B1,B2,B12,</a:t>
            </a:r>
            <a:r>
              <a:rPr lang="ru-RU" dirty="0" smtClean="0"/>
              <a:t>минеральные вещества (железо , фосфор , калий , кальций , йод).Содержание полезных веществ зависит от вида рыбы , срока и условия её хранения , а также от вида тепловой обработки.</a:t>
            </a:r>
            <a:endParaRPr lang="ru-RU" dirty="0"/>
          </a:p>
        </p:txBody>
      </p:sp>
      <p:pic>
        <p:nvPicPr>
          <p:cNvPr id="2050" name="Picture 2" descr="C:\Users\Ольга\Desktop\1302420658_4ecf39001e9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221088"/>
            <a:ext cx="2863304" cy="2405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Виды рыб и рыбных продуктов.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389120"/>
          </a:xfrm>
        </p:spPr>
        <p:txBody>
          <a:bodyPr/>
          <a:lstStyle/>
          <a:p>
            <a:r>
              <a:rPr lang="ru-RU" dirty="0" smtClean="0"/>
              <a:t>Наиболее ценными считаются рыбы семейства осетровых и лососёвых – осетр , белуга , сёмга и </a:t>
            </a:r>
            <a:r>
              <a:rPr lang="ru-RU" dirty="0" err="1" smtClean="0"/>
              <a:t>др</a:t>
            </a:r>
            <a:r>
              <a:rPr lang="ru-RU" dirty="0" smtClean="0"/>
              <a:t>  . Их мясо жирное и очень вкусное . Эту рыбу считают деликатесной и называют красной.</a:t>
            </a:r>
            <a:endParaRPr lang="ru-RU" dirty="0"/>
          </a:p>
        </p:txBody>
      </p:sp>
      <p:pic>
        <p:nvPicPr>
          <p:cNvPr id="3074" name="Picture 2" descr="C:\Users\Ольга\Desktop\osetr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284984"/>
            <a:ext cx="2769722" cy="1572394"/>
          </a:xfrm>
          <a:prstGeom prst="rect">
            <a:avLst/>
          </a:prstGeom>
          <a:noFill/>
        </p:spPr>
      </p:pic>
      <p:pic>
        <p:nvPicPr>
          <p:cNvPr id="3075" name="Picture 3" descr="C:\Users\Ольга\Desktop\i-26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12976"/>
            <a:ext cx="4752528" cy="2169633"/>
          </a:xfrm>
          <a:prstGeom prst="rect">
            <a:avLst/>
          </a:prstGeom>
          <a:noFill/>
        </p:spPr>
      </p:pic>
      <p:pic>
        <p:nvPicPr>
          <p:cNvPr id="3076" name="Picture 4" descr="C:\Users\Ольга\Desktop\syomga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5229200"/>
            <a:ext cx="3183458" cy="1426189"/>
          </a:xfrm>
          <a:prstGeom prst="rect">
            <a:avLst/>
          </a:prstGeom>
          <a:noFill/>
        </p:spPr>
      </p:pic>
      <p:pic>
        <p:nvPicPr>
          <p:cNvPr id="3077" name="Picture 5" descr="C:\Users\Ольга\Desktop\88330137_1259869_333333333333333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5013176"/>
            <a:ext cx="2376264" cy="16785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6120680"/>
          </a:xfrm>
        </p:spPr>
        <p:txBody>
          <a:bodyPr/>
          <a:lstStyle/>
          <a:p>
            <a:r>
              <a:rPr lang="ru-RU" dirty="0" smtClean="0"/>
              <a:t>Большую группу рыб составляет семейство карповых – карп , лещ , сазан , карась , красноперка и др.</a:t>
            </a:r>
            <a:endParaRPr lang="ru-RU" dirty="0"/>
          </a:p>
        </p:txBody>
      </p:sp>
      <p:pic>
        <p:nvPicPr>
          <p:cNvPr id="4098" name="Picture 2" descr="C:\Users\Ольга\Desktop\13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3540472" cy="2101130"/>
          </a:xfrm>
          <a:prstGeom prst="rect">
            <a:avLst/>
          </a:prstGeom>
          <a:noFill/>
        </p:spPr>
      </p:pic>
      <p:pic>
        <p:nvPicPr>
          <p:cNvPr id="4099" name="Picture 3" descr="C:\Users\Ольга\Desktop\1273251515_povedenie-karas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933056"/>
            <a:ext cx="3251715" cy="1938412"/>
          </a:xfrm>
          <a:prstGeom prst="rect">
            <a:avLst/>
          </a:prstGeom>
          <a:noFill/>
        </p:spPr>
      </p:pic>
      <p:pic>
        <p:nvPicPr>
          <p:cNvPr id="4100" name="Picture 4" descr="C:\Users\Ольга\Desktop\sorva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149080"/>
            <a:ext cx="3593853" cy="2010846"/>
          </a:xfrm>
          <a:prstGeom prst="rect">
            <a:avLst/>
          </a:prstGeom>
          <a:noFill/>
        </p:spPr>
      </p:pic>
      <p:pic>
        <p:nvPicPr>
          <p:cNvPr id="4101" name="Picture 5" descr="C:\Users\Ольга\Desktop\35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484784"/>
            <a:ext cx="3019089" cy="2042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5976664"/>
          </a:xfrm>
        </p:spPr>
        <p:txBody>
          <a:bodyPr/>
          <a:lstStyle/>
          <a:p>
            <a:r>
              <a:rPr lang="ru-RU" dirty="0" smtClean="0"/>
              <a:t>Обширную группу рыб семейство тресковых – треска , пикша , минтай и др. </a:t>
            </a:r>
            <a:endParaRPr lang="ru-RU" dirty="0"/>
          </a:p>
        </p:txBody>
      </p:sp>
      <p:pic>
        <p:nvPicPr>
          <p:cNvPr id="5123" name="Picture 3" descr="C:\Users\Ольга\Desktop\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8807" y="3212976"/>
            <a:ext cx="2855193" cy="2069703"/>
          </a:xfrm>
          <a:prstGeom prst="rect">
            <a:avLst/>
          </a:prstGeom>
          <a:noFill/>
        </p:spPr>
      </p:pic>
      <p:pic>
        <p:nvPicPr>
          <p:cNvPr id="5125" name="Picture 5" descr="C:\Users\Ольга\Desktop\riba(6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628800"/>
            <a:ext cx="2751058" cy="1839279"/>
          </a:xfrm>
          <a:prstGeom prst="rect">
            <a:avLst/>
          </a:prstGeom>
          <a:noFill/>
        </p:spPr>
      </p:pic>
      <p:pic>
        <p:nvPicPr>
          <p:cNvPr id="5127" name="Picture 7" descr="C:\Users\Ольга\Desktop\mintay3-e13585214631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97152"/>
            <a:ext cx="3096344" cy="1709870"/>
          </a:xfrm>
          <a:prstGeom prst="rect">
            <a:avLst/>
          </a:prstGeom>
          <a:noFill/>
        </p:spPr>
      </p:pic>
      <p:pic>
        <p:nvPicPr>
          <p:cNvPr id="5126" name="Picture 6" descr="C:\Users\Ольга\Desktop\tradeboardvYiEo2_im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4005064"/>
            <a:ext cx="2987824" cy="2240868"/>
          </a:xfrm>
          <a:prstGeom prst="rect">
            <a:avLst/>
          </a:prstGeom>
          <a:noFill/>
        </p:spPr>
      </p:pic>
      <p:pic>
        <p:nvPicPr>
          <p:cNvPr id="5122" name="Picture 2" descr="C:\Users\Ольга\Desktop\fish_treska_2_h_orig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908720"/>
            <a:ext cx="3384376" cy="2665571"/>
          </a:xfrm>
          <a:prstGeom prst="rect">
            <a:avLst/>
          </a:prstGeom>
          <a:noFill/>
        </p:spPr>
      </p:pic>
      <p:pic>
        <p:nvPicPr>
          <p:cNvPr id="5124" name="Picture 4" descr="C:\Users\Ольга\Desktop\1569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412776"/>
            <a:ext cx="2570594" cy="2231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Ольга\Desktop\530776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3312368" cy="1967497"/>
          </a:xfrm>
          <a:prstGeom prst="rect">
            <a:avLst/>
          </a:prstGeom>
          <a:noFill/>
        </p:spPr>
      </p:pic>
      <p:pic>
        <p:nvPicPr>
          <p:cNvPr id="6147" name="Picture 3" descr="C:\Users\Ольга\Desktop\ohlazhdennay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3240360" cy="2158891"/>
          </a:xfrm>
          <a:prstGeom prst="rect">
            <a:avLst/>
          </a:prstGeom>
          <a:noFill/>
        </p:spPr>
      </p:pic>
      <p:pic>
        <p:nvPicPr>
          <p:cNvPr id="6148" name="Picture 4" descr="C:\Users\Ольга\Desktop\100_12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348880"/>
            <a:ext cx="3483819" cy="2612320"/>
          </a:xfrm>
          <a:prstGeom prst="rect">
            <a:avLst/>
          </a:prstGeom>
          <a:noFill/>
        </p:spPr>
      </p:pic>
      <p:pic>
        <p:nvPicPr>
          <p:cNvPr id="6149" name="Picture 5" descr="C:\Users\Ольга\Desktop\0488c5853c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573016"/>
            <a:ext cx="3203848" cy="2600457"/>
          </a:xfrm>
          <a:prstGeom prst="rect">
            <a:avLst/>
          </a:prstGeom>
          <a:noFill/>
        </p:spPr>
      </p:pic>
      <p:pic>
        <p:nvPicPr>
          <p:cNvPr id="6150" name="Picture 6" descr="C:\Users\Ольга\Desktop\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7" y="4797153"/>
            <a:ext cx="2759295" cy="2060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Рыбные консервы</a:t>
            </a:r>
            <a:endParaRPr lang="ru-RU" dirty="0"/>
          </a:p>
        </p:txBody>
      </p:sp>
      <p:pic>
        <p:nvPicPr>
          <p:cNvPr id="7170" name="Picture 2" descr="C:\Users\Ольга\Desktop\12810072341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844824"/>
            <a:ext cx="4320480" cy="1836666"/>
          </a:xfrm>
          <a:prstGeom prst="rect">
            <a:avLst/>
          </a:prstGeom>
          <a:noFill/>
        </p:spPr>
      </p:pic>
      <p:pic>
        <p:nvPicPr>
          <p:cNvPr id="7171" name="Picture 3" descr="C:\Users\Ольга\Desktop\keano-assor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0450" y="4158248"/>
            <a:ext cx="3373958" cy="2215566"/>
          </a:xfrm>
          <a:prstGeom prst="rect">
            <a:avLst/>
          </a:prstGeom>
          <a:noFill/>
        </p:spPr>
      </p:pic>
      <p:pic>
        <p:nvPicPr>
          <p:cNvPr id="7172" name="Picture 4" descr="C:\Users\Ольга\Desktop\fis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204864"/>
            <a:ext cx="3924944" cy="366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19936"/>
          </a:xfrm>
        </p:spPr>
        <p:txBody>
          <a:bodyPr/>
          <a:lstStyle/>
          <a:p>
            <a:r>
              <a:rPr lang="ru-RU" dirty="0" smtClean="0"/>
              <a:t>Покупая консервы , нужно обращать внимание на </a:t>
            </a:r>
            <a:r>
              <a:rPr lang="ru-RU" dirty="0" err="1" smtClean="0"/>
              <a:t>маркеровку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030" y="2132855"/>
            <a:ext cx="7527378" cy="4426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Признаки доброкачественной рыбы.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46771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 живой и охлажденной рыбы тело должно быть плотным , слизь прозрачным , жабры красными , глаза выпуклыми и прозрачными. Спинка хорошей рыбы мясистая , округлая.</a:t>
            </a:r>
          </a:p>
          <a:p>
            <a:r>
              <a:rPr lang="ru-RU" dirty="0" smtClean="0"/>
              <a:t> Охлаждённая рыба тонет в воде и при надавливании на её тело не образуется ямка (или она быстро исчезает).</a:t>
            </a:r>
          </a:p>
          <a:p>
            <a:r>
              <a:rPr lang="ru-RU" dirty="0" smtClean="0"/>
              <a:t>Солёная рыба не должна быть покрыта липким белым или жёлтым налётом.</a:t>
            </a:r>
          </a:p>
          <a:p>
            <a:r>
              <a:rPr lang="ru-RU" dirty="0" smtClean="0"/>
              <a:t>Испорченная рыба имеет неприятный , отталкивающий запах.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90</TotalTime>
  <Words>234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Технология первичной обработки рыбы 6 кл.</vt:lpstr>
      <vt:lpstr>Пищевая ценность рыбы.</vt:lpstr>
      <vt:lpstr>Виды рыб и рыбных продуктов.</vt:lpstr>
      <vt:lpstr>Слайд 4</vt:lpstr>
      <vt:lpstr>Слайд 5</vt:lpstr>
      <vt:lpstr>Слайд 6</vt:lpstr>
      <vt:lpstr>Рыбные консервы</vt:lpstr>
      <vt:lpstr>Слайд 8</vt:lpstr>
      <vt:lpstr>Признаки доброкачественной рыбы.</vt:lpstr>
      <vt:lpstr>Слайд 10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первичной обработки рыбы.</dc:title>
  <dc:creator>Ольга</dc:creator>
  <cp:lastModifiedBy>Ольга</cp:lastModifiedBy>
  <cp:revision>10</cp:revision>
  <dcterms:created xsi:type="dcterms:W3CDTF">2013-10-11T04:33:11Z</dcterms:created>
  <dcterms:modified xsi:type="dcterms:W3CDTF">2013-12-19T11:09:29Z</dcterms:modified>
</cp:coreProperties>
</file>