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63" r:id="rId4"/>
    <p:sldId id="265" r:id="rId5"/>
    <p:sldId id="264" r:id="rId6"/>
    <p:sldId id="260" r:id="rId7"/>
    <p:sldId id="266" r:id="rId8"/>
    <p:sldId id="261" r:id="rId9"/>
    <p:sldId id="267" r:id="rId10"/>
    <p:sldId id="25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326" autoAdjust="0"/>
  </p:normalViewPr>
  <p:slideViewPr>
    <p:cSldViewPr>
      <p:cViewPr varScale="1">
        <p:scale>
          <a:sx n="62" d="100"/>
          <a:sy n="62" d="100"/>
        </p:scale>
        <p:origin x="-159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FE6AE6-3C87-4107-A507-6EC756A99FCC}" type="datetimeFigureOut">
              <a:rPr lang="ru-RU" smtClean="0"/>
              <a:t>14.02.2016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839064-37F9-4802-B3EC-3437B9DE0F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FE6AE6-3C87-4107-A507-6EC756A99FCC}" type="datetimeFigureOut">
              <a:rPr lang="ru-RU" smtClean="0"/>
              <a:t>14.02.2016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839064-37F9-4802-B3EC-3437B9DE0F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FE6AE6-3C87-4107-A507-6EC756A99FCC}" type="datetimeFigureOut">
              <a:rPr lang="ru-RU" smtClean="0"/>
              <a:t>14.02.2016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839064-37F9-4802-B3EC-3437B9DE0F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FE6AE6-3C87-4107-A507-6EC756A99FCC}" type="datetimeFigureOut">
              <a:rPr lang="ru-RU" smtClean="0"/>
              <a:t>14.02.2016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839064-37F9-4802-B3EC-3437B9DE0F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FE6AE6-3C87-4107-A507-6EC756A99FCC}" type="datetimeFigureOut">
              <a:rPr lang="ru-RU" smtClean="0"/>
              <a:t>14.02.2016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839064-37F9-4802-B3EC-3437B9DE0F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FE6AE6-3C87-4107-A507-6EC756A99FCC}" type="datetimeFigureOut">
              <a:rPr lang="ru-RU" smtClean="0"/>
              <a:t>14.02.2016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839064-37F9-4802-B3EC-3437B9DE0F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FE6AE6-3C87-4107-A507-6EC756A99FCC}" type="datetimeFigureOut">
              <a:rPr lang="ru-RU" smtClean="0"/>
              <a:t>14.02.2016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839064-37F9-4802-B3EC-3437B9DE0F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FE6AE6-3C87-4107-A507-6EC756A99FCC}" type="datetimeFigureOut">
              <a:rPr lang="ru-RU" smtClean="0"/>
              <a:t>14.02.2016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839064-37F9-4802-B3EC-3437B9DE0F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FE6AE6-3C87-4107-A507-6EC756A99FCC}" type="datetimeFigureOut">
              <a:rPr lang="ru-RU" smtClean="0"/>
              <a:t>14.02.2016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839064-37F9-4802-B3EC-3437B9DE0F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FE6AE6-3C87-4107-A507-6EC756A99FCC}" type="datetimeFigureOut">
              <a:rPr lang="ru-RU" smtClean="0"/>
              <a:t>14.02.2016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839064-37F9-4802-B3EC-3437B9DE0F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FE6AE6-3C87-4107-A507-6EC756A99FCC}" type="datetimeFigureOut">
              <a:rPr lang="ru-RU" smtClean="0"/>
              <a:t>14.02.2016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839064-37F9-4802-B3EC-3437B9DE0FD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FFE6AE6-3C87-4107-A507-6EC756A99FCC}" type="datetimeFigureOut">
              <a:rPr lang="ru-RU" smtClean="0"/>
              <a:t>14.02.2016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6839064-37F9-4802-B3EC-3437B9DE0FD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yandex.ru/images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Откуда пошла Русь.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5229200"/>
            <a:ext cx="8367464" cy="1628800"/>
          </a:xfrm>
        </p:spPr>
        <p:txBody>
          <a:bodyPr>
            <a:normAutofit/>
          </a:bodyPr>
          <a:lstStyle/>
          <a:p>
            <a:r>
              <a:rPr lang="ru-RU" dirty="0" smtClean="0"/>
              <a:t>Окружающий мир 4 класс</a:t>
            </a:r>
          </a:p>
          <a:p>
            <a:r>
              <a:rPr lang="ru-RU" dirty="0" smtClean="0"/>
              <a:t>УМК «Гармония»</a:t>
            </a:r>
          </a:p>
          <a:p>
            <a:r>
              <a:rPr lang="ru-RU" dirty="0" smtClean="0"/>
              <a:t>Учитель начальных классов </a:t>
            </a:r>
          </a:p>
          <a:p>
            <a:r>
              <a:rPr lang="ru-RU" dirty="0" smtClean="0"/>
              <a:t>МКОУ «Новоусманская СОШ №3 Фоменко Л.Н.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5527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Интернет </a:t>
            </a:r>
            <a:r>
              <a:rPr lang="ru-RU" dirty="0" smtClean="0"/>
              <a:t>ресурсы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yandex.ru/images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8578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Восточные славяне-предки русских, украинцев, белорусов.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340768"/>
            <a:ext cx="8147248" cy="475523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Любовь\Documents\карт вост слав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7984" y="1941576"/>
            <a:ext cx="4828032" cy="2974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8867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97152"/>
            <a:ext cx="8219256" cy="172819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Славянские семьи жили в общинах. Жизнью общины руководил старейшина.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Любовь\Documents\карт.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240" y="116632"/>
            <a:ext cx="8208912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5788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Любовь\Documents\карт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712968" cy="6288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8660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983480"/>
            <a:ext cx="8219256" cy="13978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Восточные славяне занимались земледелием, разведением скота, ремёслами.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0059" y="332656"/>
            <a:ext cx="8183880" cy="381642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Любовь\Documents\карт.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7"/>
            <a:ext cx="8280920" cy="4426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4458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Любовь\Documents\карт3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783" y="232480"/>
            <a:ext cx="8208911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9002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373216"/>
            <a:ext cx="8183880" cy="11521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 центре славянского селения стояли идолы.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Любовь\Documents\карт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8066"/>
            <a:ext cx="8496944" cy="5277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3041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Любовь\Documents\карт.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0629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568952" cy="619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8266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186</TotalTime>
  <Words>65</Words>
  <Application>Microsoft Office PowerPoint</Application>
  <PresentationFormat>Экран (4:3)</PresentationFormat>
  <Paragraphs>11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Аспект</vt:lpstr>
      <vt:lpstr>Откуда пошла Русь.</vt:lpstr>
      <vt:lpstr>Восточные славяне-предки русских, украинцев, белорусов.</vt:lpstr>
      <vt:lpstr>Славянские семьи жили в общинах. Жизнью общины руководил старейшина.</vt:lpstr>
      <vt:lpstr>Презентация PowerPoint</vt:lpstr>
      <vt:lpstr>Восточные славяне занимались земледелием, разведением скота, ремёслами.</vt:lpstr>
      <vt:lpstr>Презентация PowerPoint</vt:lpstr>
      <vt:lpstr>В центре славянского селения стояли идолы.</vt:lpstr>
      <vt:lpstr>Презентация PowerPoint</vt:lpstr>
      <vt:lpstr>Презентация PowerPoint</vt:lpstr>
      <vt:lpstr>Интернет ресурсы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Откуда пошла Русь.</dc:title>
  <dc:creator>Любовь</dc:creator>
  <cp:lastModifiedBy>Любовь</cp:lastModifiedBy>
  <cp:revision>15</cp:revision>
  <dcterms:created xsi:type="dcterms:W3CDTF">2016-02-08T19:03:18Z</dcterms:created>
  <dcterms:modified xsi:type="dcterms:W3CDTF">2016-02-14T19:33:10Z</dcterms:modified>
</cp:coreProperties>
</file>