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4" autoAdjust="0"/>
    <p:restoredTop sz="94660"/>
  </p:normalViewPr>
  <p:slideViewPr>
    <p:cSldViewPr>
      <p:cViewPr>
        <p:scale>
          <a:sx n="75" d="100"/>
          <a:sy n="75" d="100"/>
        </p:scale>
        <p:origin x="-942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8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zentacii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fotki.yandex.ru/users/shlapakd/view/161349/?page=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ketevan/post211528927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http://img-fotki.yandex.ru/get/4814/56522409.11/0_65773_4406031c_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Content Placeholder 4" descr="10-ru-58f05ba2cc48cc416a7d7f68b2e5308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5800" y="152400"/>
            <a:ext cx="4495800" cy="4354504"/>
          </a:xfrm>
        </p:spPr>
      </p:pic>
      <p:sp>
        <p:nvSpPr>
          <p:cNvPr id="8" name="Rectangle 7"/>
          <p:cNvSpPr/>
          <p:nvPr/>
        </p:nvSpPr>
        <p:spPr>
          <a:xfrm rot="19878030">
            <a:off x="2594552" y="3641018"/>
            <a:ext cx="7315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«Муха-Цокатуха»</a:t>
            </a:r>
            <a:endParaRPr lang="ru-RU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Корней Чуковский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695896" y="6429375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217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Home\Desktop\79090604_27496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3749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Home\Desktop\79090624_27497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37494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Home\Desktop\79090764_27500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749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3308/shlapakd.11/0_27644_344bbba6_X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438660" y="2967335"/>
            <a:ext cx="42666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КОНЕЦ!</a:t>
            </a:r>
            <a:endParaRPr lang="en-US" sz="9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8" descr="0_6eacb_811094b9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4191000"/>
            <a:ext cx="1822174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0_6eab2_dcdbf52a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990600"/>
            <a:ext cx="1351063" cy="1143000"/>
          </a:xfrm>
          <a:prstGeom prst="rect">
            <a:avLst/>
          </a:prstGeom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http://img-fotki.yandex.ru/get/4814/56522409.11/0_65773_4406031c_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733800"/>
            <a:ext cx="8229600" cy="25908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Источник:</a:t>
            </a:r>
            <a:endParaRPr lang="ka-GE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иллюстрации художника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Виктора Вахтина</a:t>
            </a:r>
          </a:p>
          <a:p>
            <a:pPr algn="ctr">
              <a:buNone/>
            </a:pPr>
            <a:r>
              <a:rPr lang="ru-RU" dirty="0" smtClean="0">
                <a:hlinkClick r:id="rId3"/>
              </a:rPr>
              <a:t> </a:t>
            </a:r>
            <a:r>
              <a:rPr lang="en-US" dirty="0" smtClean="0">
                <a:hlinkClick r:id="rId3"/>
              </a:rPr>
              <a:t>http://www.liveinternet.ru/users/ketevan/post211528927/</a:t>
            </a: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762000" y="1066800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81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828800"/>
            <a:ext cx="2362200" cy="2362200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381000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5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25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</cp:lastModifiedBy>
  <cp:revision>4</cp:revision>
  <dcterms:created xsi:type="dcterms:W3CDTF">2006-08-16T00:00:00Z</dcterms:created>
  <dcterms:modified xsi:type="dcterms:W3CDTF">2012-11-07T10:56:20Z</dcterms:modified>
</cp:coreProperties>
</file>