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9"/>
  </p:notesMasterIdLst>
  <p:sldIdLst>
    <p:sldId id="267" r:id="rId2"/>
    <p:sldId id="268" r:id="rId3"/>
    <p:sldId id="269" r:id="rId4"/>
    <p:sldId id="270" r:id="rId5"/>
    <p:sldId id="258" r:id="rId6"/>
    <p:sldId id="259" r:id="rId7"/>
    <p:sldId id="272" r:id="rId8"/>
    <p:sldId id="260" r:id="rId9"/>
    <p:sldId id="261" r:id="rId10"/>
    <p:sldId id="262" r:id="rId11"/>
    <p:sldId id="273" r:id="rId12"/>
    <p:sldId id="276" r:id="rId13"/>
    <p:sldId id="274" r:id="rId14"/>
    <p:sldId id="275" r:id="rId15"/>
    <p:sldId id="263" r:id="rId16"/>
    <p:sldId id="264" r:id="rId17"/>
    <p:sldId id="266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8" d="100"/>
          <a:sy n="38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9A50F-6515-4171-BAD7-34DB33DEF64B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064F23-4975-45ED-8DBF-ABB361EE57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64F23-4975-45ED-8DBF-ABB361EE576C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64F23-4975-45ED-8DBF-ABB361EE576C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64F23-4975-45ED-8DBF-ABB361EE576C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064F23-4975-45ED-8DBF-ABB361EE576C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428CF5-4721-467B-B73D-8AF29DEF12E6}" type="datetimeFigureOut">
              <a:rPr lang="ru-RU" smtClean="0"/>
              <a:pPr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3200FE-CCA2-4F6B-9444-885F4578D28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ГБОУ ЦО № 1863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2 «В» КЛАСС</a:t>
            </a:r>
            <a:br>
              <a:rPr lang="ru-RU" dirty="0" smtClean="0">
                <a:solidFill>
                  <a:srgbClr val="FF0000"/>
                </a:solidFill>
              </a:rPr>
            </a:br>
            <a:r>
              <a:rPr lang="ru-RU" dirty="0" smtClean="0">
                <a:solidFill>
                  <a:srgbClr val="FF0000"/>
                </a:solidFill>
              </a:rPr>
              <a:t>города Москвы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4400" dirty="0" smtClean="0">
                <a:solidFill>
                  <a:srgbClr val="C00000"/>
                </a:solidFill>
              </a:rPr>
              <a:t>Учитель  : </a:t>
            </a:r>
            <a:r>
              <a:rPr lang="ru-RU" sz="4400" dirty="0" err="1" smtClean="0">
                <a:solidFill>
                  <a:srgbClr val="C00000"/>
                </a:solidFill>
              </a:rPr>
              <a:t>Стребкова</a:t>
            </a:r>
            <a:r>
              <a:rPr lang="ru-RU" sz="4400" dirty="0" smtClean="0">
                <a:solidFill>
                  <a:srgbClr val="C00000"/>
                </a:solidFill>
              </a:rPr>
              <a:t> В.А.</a:t>
            </a:r>
            <a:endParaRPr lang="ru-RU" sz="4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Памятник Минину и Пожарскому</a:t>
            </a:r>
            <a:endParaRPr lang="ru-RU" dirty="0"/>
          </a:p>
        </p:txBody>
      </p:sp>
      <p:pic>
        <p:nvPicPr>
          <p:cNvPr id="4" name="Содержимое 3" descr="Минин и Пожарски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47800" y="1676400"/>
            <a:ext cx="6400800" cy="4419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Спасская башня</a:t>
            </a:r>
            <a:endParaRPr lang="ru-RU" dirty="0"/>
          </a:p>
        </p:txBody>
      </p:sp>
      <p:pic>
        <p:nvPicPr>
          <p:cNvPr id="4" name="Picture 4" descr="101_RK3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133725" y="1796256"/>
            <a:ext cx="2876550" cy="41338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Часы весят 25 тонн. Часы имеют 4 циферблата диаметром более 6 метров, высота цифр – 72 см, длина часовой стрелки около 3 метров, минутной более 3 метров. Их заводят 2 раза в сутки.</a:t>
            </a:r>
            <a:b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2000" dirty="0"/>
          </a:p>
        </p:txBody>
      </p:sp>
      <p:pic>
        <p:nvPicPr>
          <p:cNvPr id="4" name="Picture 4" descr="101_rk4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13788" y="1905000"/>
            <a:ext cx="2744088" cy="4188824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Кутафья башня</a:t>
            </a:r>
            <a:endParaRPr lang="ru-RU" dirty="0"/>
          </a:p>
        </p:txBody>
      </p:sp>
      <p:pic>
        <p:nvPicPr>
          <p:cNvPr id="4" name="Picture 4" descr="101_rk5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71600" y="1786731"/>
            <a:ext cx="6400800" cy="415290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Троицкая башня</a:t>
            </a:r>
            <a:br>
              <a:rPr lang="ru-RU" dirty="0" smtClean="0"/>
            </a:br>
            <a:r>
              <a:rPr lang="ru-RU" dirty="0" smtClean="0"/>
              <a:t>Высота башни 80 метров</a:t>
            </a:r>
            <a:endParaRPr lang="ru-RU" dirty="0"/>
          </a:p>
        </p:txBody>
      </p:sp>
      <p:pic>
        <p:nvPicPr>
          <p:cNvPr id="4" name="Picture 4" descr="101_rk6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119437" y="1667669"/>
            <a:ext cx="2905125" cy="4391025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Мавзолей В.И.Ленина</a:t>
            </a:r>
            <a:endParaRPr lang="ru-RU" dirty="0"/>
          </a:p>
        </p:txBody>
      </p:sp>
      <p:pic>
        <p:nvPicPr>
          <p:cNvPr id="4" name="Содержимое 3" descr="Мавзолей Ленин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0200"/>
            <a:ext cx="4722876" cy="4952999"/>
          </a:xfrm>
        </p:spPr>
      </p:pic>
      <p:pic>
        <p:nvPicPr>
          <p:cNvPr id="5" name="Рисунок 4" descr="Ленин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57800" y="1676400"/>
            <a:ext cx="342900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Могила Неизвестного солдата</a:t>
            </a:r>
            <a:endParaRPr lang="ru-RU" dirty="0"/>
          </a:p>
        </p:txBody>
      </p:sp>
      <p:pic>
        <p:nvPicPr>
          <p:cNvPr id="4" name="Содержимое 3" descr="Могила солдат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38200" y="1600200"/>
            <a:ext cx="7467600" cy="4495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Царь -пушка</a:t>
            </a:r>
            <a:endParaRPr lang="ru-RU" dirty="0"/>
          </a:p>
        </p:txBody>
      </p:sp>
      <p:pic>
        <p:nvPicPr>
          <p:cNvPr id="4" name="Содержимое 3" descr="царь -пушка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62000" y="1306735"/>
            <a:ext cx="7620000" cy="486546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Московский Кремль</a:t>
            </a:r>
            <a:endParaRPr lang="ru-RU" dirty="0"/>
          </a:p>
        </p:txBody>
      </p:sp>
      <p:pic>
        <p:nvPicPr>
          <p:cNvPr id="4" name="Содержимое 3" descr="Кремль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1600200"/>
            <a:ext cx="73152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Московский кремль при Иване </a:t>
            </a:r>
            <a:r>
              <a:rPr lang="en-US" dirty="0" smtClean="0"/>
              <a:t>III</a:t>
            </a:r>
            <a:endParaRPr lang="ru-RU" dirty="0"/>
          </a:p>
        </p:txBody>
      </p:sp>
      <p:pic>
        <p:nvPicPr>
          <p:cNvPr id="4" name="Picture 4" descr="пример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514475" y="1781969"/>
            <a:ext cx="6115050" cy="4162425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3995738" y="981075"/>
            <a:ext cx="4968875" cy="1973263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Мой взор мечтанья  оросили: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Вновь – там , за башнями Кремля,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Неподражаемой России</a:t>
            </a:r>
          </a:p>
          <a:p>
            <a:pPr>
              <a:lnSpc>
                <a:spcPct val="80000"/>
              </a:lnSpc>
              <a:spcBef>
                <a:spcPct val="50000"/>
              </a:spcBef>
              <a:buFontTx/>
              <a:buNone/>
            </a:pP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Незаменимая земля </a:t>
            </a:r>
            <a:r>
              <a:rPr lang="ru-RU" sz="2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8068" name="Picture 4" descr="118_rk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981075"/>
            <a:ext cx="2989262" cy="46799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на Кремль с Москвы - реки</a:t>
            </a:r>
            <a:endParaRPr lang="ru-RU" dirty="0"/>
          </a:p>
        </p:txBody>
      </p:sp>
      <p:pic>
        <p:nvPicPr>
          <p:cNvPr id="4" name="Содержимое 3" descr="Кремль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14400" y="1600200"/>
            <a:ext cx="7391400" cy="4343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Набережная Москвы- реки</a:t>
            </a:r>
            <a:endParaRPr lang="ru-RU" dirty="0"/>
          </a:p>
        </p:txBody>
      </p:sp>
      <p:pic>
        <p:nvPicPr>
          <p:cNvPr id="4" name="Содержимое 3" descr="дворец съездов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447800" y="1905000"/>
            <a:ext cx="6213389" cy="457199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101_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476250"/>
            <a:ext cx="7561262" cy="4730750"/>
          </a:xfrm>
          <a:prstGeom prst="rect">
            <a:avLst/>
          </a:prstGeom>
          <a:noFill/>
          <a:ln w="76200" cmpd="tri">
            <a:solidFill>
              <a:schemeClr val="tx2"/>
            </a:solidFill>
            <a:miter lim="800000"/>
            <a:headEnd/>
            <a:tailEnd/>
          </a:ln>
        </p:spPr>
      </p:pic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539750" y="5949950"/>
            <a:ext cx="7993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Tahoma" charset="0"/>
            </a:endParaRPr>
          </a:p>
        </p:txBody>
      </p:sp>
      <p:sp>
        <p:nvSpPr>
          <p:cNvPr id="7178" name="Rectangle 10"/>
          <p:cNvSpPr>
            <a:spLocks noGrp="1" noChangeArrowheads="1"/>
          </p:cNvSpPr>
          <p:nvPr>
            <p:ph idx="1"/>
          </p:nvPr>
        </p:nvSpPr>
        <p:spPr>
          <a:xfrm>
            <a:off x="395288" y="5734050"/>
            <a:ext cx="8229600" cy="361950"/>
          </a:xfrm>
        </p:spPr>
        <p:txBody>
          <a:bodyPr>
            <a:normAutofit fontScale="92500" lnSpcReduction="20000"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  <a:buFontTx/>
              <a:buNone/>
            </a:pPr>
            <a:endParaRPr lang="ru-RU" sz="2800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>
              <a:lnSpc>
                <a:spcPct val="80000"/>
              </a:lnSpc>
            </a:pP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Исторический музей</a:t>
            </a:r>
            <a:endParaRPr lang="ru-RU" dirty="0"/>
          </a:p>
        </p:txBody>
      </p:sp>
      <p:pic>
        <p:nvPicPr>
          <p:cNvPr id="4" name="Содержимое 3" descr="Исторический музе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05000" y="1905000"/>
            <a:ext cx="5334000" cy="3810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Красная Площадь</a:t>
            </a:r>
            <a:endParaRPr lang="ru-RU" dirty="0"/>
          </a:p>
        </p:txBody>
      </p:sp>
      <p:pic>
        <p:nvPicPr>
          <p:cNvPr id="4" name="Содержимое 3" descr="Красная площадь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76400" y="1725331"/>
            <a:ext cx="6019800" cy="42182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429</TotalTime>
  <Words>109</Words>
  <Application>Microsoft Office PowerPoint</Application>
  <PresentationFormat>Экран (4:3)</PresentationFormat>
  <Paragraphs>29</Paragraphs>
  <Slides>17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ГБОУ ЦО № 1863 2 «В» КЛАСС города Москвы</vt:lpstr>
      <vt:lpstr>Московский Кремль</vt:lpstr>
      <vt:lpstr>Московский кремль при Иване III</vt:lpstr>
      <vt:lpstr>Слайд 4</vt:lpstr>
      <vt:lpstr>Вид на Кремль с Москвы - реки</vt:lpstr>
      <vt:lpstr>Набережная Москвы- реки</vt:lpstr>
      <vt:lpstr>Слайд 7</vt:lpstr>
      <vt:lpstr>Исторический музей</vt:lpstr>
      <vt:lpstr>Красная Площадь</vt:lpstr>
      <vt:lpstr>Памятник Минину и Пожарскому</vt:lpstr>
      <vt:lpstr>Спасская башня</vt:lpstr>
      <vt:lpstr>Часы весят 25 тонн. Часы имеют 4 циферблата диаметром более 6 метров, высота цифр – 72 см, длина часовой стрелки около 3 метров, минутной более 3 метров. Их заводят 2 раза в сутки. </vt:lpstr>
      <vt:lpstr>Кутафья башня</vt:lpstr>
      <vt:lpstr>Троицкая башня Высота башни 80 метров</vt:lpstr>
      <vt:lpstr>Мавзолей В.И.Ленина</vt:lpstr>
      <vt:lpstr>Могила Неизвестного солдата</vt:lpstr>
      <vt:lpstr>Царь -пушка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Московский Кремль</dc:title>
  <dc:creator>User</dc:creator>
  <cp:lastModifiedBy>pc</cp:lastModifiedBy>
  <cp:revision>42</cp:revision>
  <dcterms:created xsi:type="dcterms:W3CDTF">2011-04-19T05:15:49Z</dcterms:created>
  <dcterms:modified xsi:type="dcterms:W3CDTF">2014-05-21T13:00:34Z</dcterms:modified>
</cp:coreProperties>
</file>