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2" r:id="rId9"/>
    <p:sldId id="265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516C7F1-F577-45ED-AD45-877FF926994F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81DBA6D-5458-4526-8AA0-045D2E649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unhome.ru/cards/12296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5429264"/>
            <a:ext cx="8458200" cy="9144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 учитель  начальных классов МБОУ СОШ № 2 </a:t>
            </a:r>
            <a:r>
              <a:rPr lang="ru-RU" dirty="0" err="1" smtClean="0"/>
              <a:t>г.Покачи</a:t>
            </a:r>
            <a:endParaRPr lang="ru-RU" dirty="0" smtClean="0"/>
          </a:p>
          <a:p>
            <a:r>
              <a:rPr lang="ru-RU" dirty="0" err="1" smtClean="0"/>
              <a:t>Мухаметшина</a:t>
            </a:r>
            <a:r>
              <a:rPr lang="ru-RU" dirty="0" smtClean="0"/>
              <a:t> Эльвира </a:t>
            </a:r>
            <a:r>
              <a:rPr lang="ru-RU" dirty="0" err="1" smtClean="0"/>
              <a:t>Рашитовна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285728"/>
            <a:ext cx="386958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Литературное чтение 2 класс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928670"/>
            <a:ext cx="62318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Ребята  и утята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14546" y="2285992"/>
            <a:ext cx="500066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714488"/>
            <a:ext cx="5991320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u="sng" dirty="0" smtClean="0"/>
              <a:t>1. Встреча </a:t>
            </a:r>
            <a:r>
              <a:rPr lang="ru-RU" sz="4400" b="1" u="sng" dirty="0"/>
              <a:t>с ребятами</a:t>
            </a:r>
            <a:r>
              <a:rPr lang="ru-RU" sz="4400" b="1" u="sng" dirty="0" smtClean="0"/>
              <a:t>.</a:t>
            </a:r>
          </a:p>
          <a:p>
            <a:endParaRPr lang="ru-RU" sz="4400" dirty="0"/>
          </a:p>
          <a:p>
            <a:r>
              <a:rPr lang="ru-RU" sz="4400" b="1" u="sng" dirty="0" smtClean="0"/>
              <a:t>2. Прощание </a:t>
            </a:r>
            <a:r>
              <a:rPr lang="ru-RU" sz="4400" b="1" u="sng" dirty="0"/>
              <a:t>с утятами</a:t>
            </a:r>
            <a:r>
              <a:rPr lang="ru-RU" sz="4400" b="1" u="sng" dirty="0" smtClean="0"/>
              <a:t>.</a:t>
            </a:r>
          </a:p>
          <a:p>
            <a:endParaRPr lang="ru-RU" sz="4400" dirty="0"/>
          </a:p>
          <a:p>
            <a:r>
              <a:rPr lang="ru-RU" sz="4400" b="1" u="sng" dirty="0" smtClean="0"/>
              <a:t>3. Дорога </a:t>
            </a:r>
            <a:r>
              <a:rPr lang="ru-RU" sz="4400" b="1" u="sng" dirty="0"/>
              <a:t>к озеру</a:t>
            </a:r>
            <a:r>
              <a:rPr lang="ru-RU" sz="4400" b="1" dirty="0"/>
              <a:t>.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428604"/>
            <a:ext cx="69429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  с  рисунком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7819" y="4286256"/>
            <a:ext cx="353618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714356"/>
            <a:ext cx="7575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БУДЬ ПРИРОДЕ ДРУГОМ!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071678"/>
            <a:ext cx="4310066" cy="345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5072074"/>
            <a:ext cx="7882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515" b="1515"/>
          <a:stretch>
            <a:fillRect/>
          </a:stretch>
        </p:blipFill>
        <p:spPr bwMode="auto">
          <a:xfrm>
            <a:off x="3357554" y="571480"/>
            <a:ext cx="5029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b="1" dirty="0" smtClean="0"/>
              <a:t>Литературное чтение 2 класс. </a:t>
            </a:r>
            <a:r>
              <a:rPr lang="ru-RU" sz="2000" b="1" dirty="0" err="1" smtClean="0"/>
              <a:t>Л.А.Ефросинина</a:t>
            </a:r>
            <a:r>
              <a:rPr lang="ru-RU" sz="2000" b="1" dirty="0" smtClean="0"/>
              <a:t>. </a:t>
            </a:r>
          </a:p>
          <a:p>
            <a:pPr marL="457200" indent="-457200">
              <a:buAutoNum type="arabicPeriod"/>
            </a:pPr>
            <a:r>
              <a:rPr lang="ru-RU" sz="2000" b="1" dirty="0" smtClean="0"/>
              <a:t>Детская энциклопедия.»Я познаю мир». Литература.</a:t>
            </a:r>
          </a:p>
          <a:p>
            <a:pPr marL="457200" indent="-457200">
              <a:buNone/>
            </a:pPr>
            <a:r>
              <a:rPr lang="ru-RU" sz="2000" b="1" dirty="0" smtClean="0"/>
              <a:t>Интернет-ресурсы:</a:t>
            </a:r>
          </a:p>
          <a:p>
            <a:pPr marL="457200" indent="-457200">
              <a:buNone/>
            </a:pPr>
            <a:r>
              <a:rPr lang="en-GB" sz="2000" b="1" dirty="0" smtClean="0">
                <a:hlinkClick r:id="rId2"/>
              </a:rPr>
              <a:t>http://www.sunhome.ru/cards/12296</a:t>
            </a:r>
            <a:endParaRPr lang="ru-RU" sz="2000" b="1" dirty="0" smtClean="0"/>
          </a:p>
          <a:p>
            <a:pPr marL="457200" indent="-457200">
              <a:buNone/>
            </a:pPr>
            <a:endParaRPr lang="ru-RU" sz="2000" b="1" dirty="0" smtClean="0"/>
          </a:p>
          <a:p>
            <a:pPr marL="457200" indent="-457200">
              <a:buNone/>
            </a:pP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357166"/>
            <a:ext cx="236853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Литература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105835"/>
            <a:ext cx="6500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http://funnypicture.zoda.ru/animals/fprirer.html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571876"/>
            <a:ext cx="6786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http://encyclopaedia.biga.ru/print/culture/SKAZKA.html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488" y="357166"/>
            <a:ext cx="3754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урока: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143116"/>
            <a:ext cx="76402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Познакомить учащихся 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с произведением М.М.Пришвина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786190"/>
            <a:ext cx="318482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428604"/>
            <a:ext cx="2535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857364"/>
            <a:ext cx="2616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endParaRPr lang="ru-RU" sz="2400" b="1" dirty="0"/>
          </a:p>
          <a:p>
            <a:r>
              <a:rPr lang="ru-RU" sz="2400" b="1" dirty="0"/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714488"/>
            <a:ext cx="7785913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u="sng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воспитывающие - </a:t>
            </a:r>
            <a:r>
              <a:rPr lang="ru-RU" sz="32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бережное отношение </a:t>
            </a:r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 природе;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u="sng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развивающие -</a:t>
            </a:r>
            <a:r>
              <a:rPr lang="ru-RU" sz="3200" b="1" u="sng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речь, учить и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развивать 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выразительность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чтения, внимание к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слову;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u="sng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образовательные </a:t>
            </a:r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познакомить с </a:t>
            </a:r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произведением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М.М</a:t>
            </a:r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Пришвина.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М. Пришвин родился в Орловской губернии близ города Ельца. Жилось его семье трудно, так как мать осталась одна с пятью детьми. В Германии закончил университет и стал агрономом. Он собирался заняться  наукой, но стал писателем. Он стал писать о природе.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00042"/>
            <a:ext cx="62536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Михаил Михайлович Пришвин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3"/>
            <a:ext cx="3500462" cy="481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16954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214422"/>
            <a:ext cx="17335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1214422"/>
            <a:ext cx="1524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4286256"/>
            <a:ext cx="20193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4143380"/>
            <a:ext cx="18478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4286256"/>
            <a:ext cx="19050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2066" y="1357298"/>
            <a:ext cx="16954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928794" y="214290"/>
            <a:ext cx="54425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Книги    М.Пришвина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43240" y="428604"/>
            <a:ext cx="20846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Ребус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14488"/>
            <a:ext cx="2781314" cy="267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-714404"/>
            <a:ext cx="952505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39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ru-RU" sz="239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3286124"/>
            <a:ext cx="25042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М=Т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5286388"/>
            <a:ext cx="22199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УТКА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428604"/>
            <a:ext cx="61834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Чирок-свистунок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285992"/>
            <a:ext cx="578646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4071942"/>
            <a:ext cx="18669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643042" y="428604"/>
            <a:ext cx="6209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Словарная работа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571612"/>
            <a:ext cx="31363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В ОБХОД ДЕРЕВНИ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285992"/>
            <a:ext cx="135101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/>
              <a:t>ВЕРСТА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928934"/>
            <a:ext cx="21605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/>
              <a:t>ВОДА СПАЛА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71876"/>
            <a:ext cx="168026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/>
              <a:t>КУЗНИЦА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4143380"/>
            <a:ext cx="22565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/>
              <a:t>ЗАШВЫРЯЛИ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714884"/>
            <a:ext cx="26026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/>
              <a:t>ПАРОВОЕ ПОЛЕ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5286388"/>
            <a:ext cx="63802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/>
              <a:t>МЕСТА ОТКРЫТЫЕ ДЛЯ ГЛАЗ ЧЕЛОВЕКА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357166"/>
            <a:ext cx="5087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План рассказа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857364"/>
            <a:ext cx="36036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Путь к озеру.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496"/>
            <a:ext cx="40501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 Ребята и утята.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786190"/>
            <a:ext cx="518686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3. До свидания, утята!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404973"/>
            <a:ext cx="3407145" cy="22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66</TotalTime>
  <Words>215</Words>
  <Application>Microsoft Office PowerPoint</Application>
  <PresentationFormat>Экран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Эльвира</dc:creator>
  <cp:lastModifiedBy>Эльвира</cp:lastModifiedBy>
  <cp:revision>8</cp:revision>
  <dcterms:created xsi:type="dcterms:W3CDTF">2012-11-04T09:42:00Z</dcterms:created>
  <dcterms:modified xsi:type="dcterms:W3CDTF">2012-11-04T15:55:25Z</dcterms:modified>
</cp:coreProperties>
</file>