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6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420BDE-BBE4-4AE4-AB49-B219AA459EFA}" type="datetimeFigureOut">
              <a:rPr lang="ru-RU" smtClean="0"/>
              <a:t>24.04.2012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52F3A4-CABE-47C9-8399-AC985EFE77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420BDE-BBE4-4AE4-AB49-B219AA459EFA}" type="datetimeFigureOut">
              <a:rPr lang="ru-RU" smtClean="0"/>
              <a:t>24.04.2012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52F3A4-CABE-47C9-8399-AC985EFE77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420BDE-BBE4-4AE4-AB49-B219AA459EFA}" type="datetimeFigureOut">
              <a:rPr lang="ru-RU" smtClean="0"/>
              <a:t>24.04.2012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52F3A4-CABE-47C9-8399-AC985EFE77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420BDE-BBE4-4AE4-AB49-B219AA459EFA}" type="datetimeFigureOut">
              <a:rPr lang="ru-RU" smtClean="0"/>
              <a:t>24.04.2012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52F3A4-CABE-47C9-8399-AC985EFE77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420BDE-BBE4-4AE4-AB49-B219AA459EFA}" type="datetimeFigureOut">
              <a:rPr lang="ru-RU" smtClean="0"/>
              <a:t>24.04.2012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52F3A4-CABE-47C9-8399-AC985EFE77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420BDE-BBE4-4AE4-AB49-B219AA459EFA}" type="datetimeFigureOut">
              <a:rPr lang="ru-RU" smtClean="0"/>
              <a:t>24.04.2012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52F3A4-CABE-47C9-8399-AC985EFE77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420BDE-BBE4-4AE4-AB49-B219AA459EFA}" type="datetimeFigureOut">
              <a:rPr lang="ru-RU" smtClean="0"/>
              <a:t>24.04.2012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52F3A4-CABE-47C9-8399-AC985EFE77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420BDE-BBE4-4AE4-AB49-B219AA459EFA}" type="datetimeFigureOut">
              <a:rPr lang="ru-RU" smtClean="0"/>
              <a:t>24.04.2012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52F3A4-CABE-47C9-8399-AC985EFE77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420BDE-BBE4-4AE4-AB49-B219AA459EFA}" type="datetimeFigureOut">
              <a:rPr lang="ru-RU" smtClean="0"/>
              <a:t>24.04.2012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52F3A4-CABE-47C9-8399-AC985EFE77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420BDE-BBE4-4AE4-AB49-B219AA459EFA}" type="datetimeFigureOut">
              <a:rPr lang="ru-RU" smtClean="0"/>
              <a:t>24.04.2012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52F3A4-CABE-47C9-8399-AC985EFE77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420BDE-BBE4-4AE4-AB49-B219AA459EFA}" type="datetimeFigureOut">
              <a:rPr lang="ru-RU" smtClean="0"/>
              <a:t>24.04.2012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52F3A4-CABE-47C9-8399-AC985EFE77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45420BDE-BBE4-4AE4-AB49-B219AA459EFA}" type="datetimeFigureOut">
              <a:rPr lang="ru-RU" smtClean="0"/>
              <a:t>24.04.2012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C752F3A4-CABE-47C9-8399-AC985EFE77A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zoom dir="in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1928802"/>
            <a:ext cx="8501122" cy="392909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Круговорот веществ </a:t>
            </a:r>
            <a:b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</a:br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 превращение энергии </a:t>
            </a:r>
            <a:b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</a:br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 экосистеме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3__morskaya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23__morskaya</Template>
  <TotalTime>6</TotalTime>
  <Words>2</Words>
  <Application>Microsoft Office PowerPoint</Application>
  <PresentationFormat>Экран (4:3)</PresentationFormat>
  <Paragraphs>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23__morskaya</vt:lpstr>
      <vt:lpstr>Круговорот веществ  и превращение энергии  в экосистеме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Круговорот веществ  и превращение энергии  в экосистеме</dc:title>
  <dc:creator>Елена</dc:creator>
  <cp:lastModifiedBy>Елена</cp:lastModifiedBy>
  <cp:revision>1</cp:revision>
  <dcterms:created xsi:type="dcterms:W3CDTF">2012-04-24T18:16:34Z</dcterms:created>
  <dcterms:modified xsi:type="dcterms:W3CDTF">2012-04-24T18:23:02Z</dcterms:modified>
</cp:coreProperties>
</file>