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59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84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Короткое замыкание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Короткое замыкание </a:t>
            </a:r>
            <a:r>
              <a:rPr lang="ru-RU" b="0" dirty="0" smtClean="0">
                <a:solidFill>
                  <a:schemeClr val="tx1"/>
                </a:solidFill>
              </a:rPr>
              <a:t>-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0" dirty="0" smtClean="0">
                <a:solidFill>
                  <a:schemeClr val="tx1"/>
                </a:solidFill>
              </a:rPr>
              <a:t>это соединение концов участка цепи проводником, сопротивление которого очень мало по сравнению с сопротивлением участка цепи.</a:t>
            </a:r>
            <a:endParaRPr lang="ru-RU" b="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Untitled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3717032"/>
            <a:ext cx="4622637" cy="216123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5973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400" b="0" dirty="0" smtClean="0">
                <a:solidFill>
                  <a:schemeClr val="tx1"/>
                </a:solidFill>
              </a:rPr>
              <a:t>При коротком замыкании резко возрастает сила тока, протекающего в цепи, что приводит к значительному тепловыделению, и, как следствие, термическому повреждению устройства или электрических проводов, вплоть до возникновения пожара или электрической травмы.</a:t>
            </a:r>
            <a:endParaRPr lang="ru-RU" sz="4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548680"/>
            <a:ext cx="3693096" cy="568863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Короткое замыкание может возникнуть, например, при ремонте проводки под током или при случайном соприкосновении оголённых проводов.</a:t>
            </a:r>
            <a:endParaRPr lang="ru-RU" sz="3600" b="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Рисунок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4911111" cy="583264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4834880" cy="524259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Причиной значительного увеличения силы тока в сети может быть включение нескольких мощных потребителей тока к одному источнику питания.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outlet-overload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124744"/>
            <a:ext cx="3898776" cy="386953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Сопротивление цепи при коротком замыкании незначительно, поэтому, следуя закону Ома, в цепи возникает большая сила тока, провода при этом сильно нагреваются и становятся причиной пожара. Чтобы избежать этого, в сеть включают предохранители.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0010-010-Predokhranitel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548680"/>
            <a:ext cx="7704856" cy="577864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10669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FFFFFF"/>
                </a:solidFill>
              </a:rPr>
              <a:t>Условное обозначение предохранителя на электрической схеме: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Существуют разные виды предохранителей.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1. Самый простой вид - плавкая вставка. Она применяется, например, в бытовой радиоаппаратуре.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Главная часть - проволочка из легкоплавкого металла, с толщина которой рассчитана на определенный ток. При коротком замыкании проволочка плавится и размыкает цепь.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2. В жилых домах стоят предохранители - пробки. Они более мощные и рассчитаны на большие токи. Есть такое выражение "перегорели пробки". Перегоревшую пробку меняют на новую.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/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3. В настоящее время в домах стоят современные автоматы - предохранители другой конструкции, </a:t>
            </a:r>
            <a:br>
              <a:rPr lang="ru-RU" sz="2000" dirty="0" smtClean="0">
                <a:solidFill>
                  <a:srgbClr val="FFFFFF"/>
                </a:solidFill>
              </a:rPr>
            </a:br>
            <a:r>
              <a:rPr lang="ru-RU" sz="2000" dirty="0" smtClean="0">
                <a:solidFill>
                  <a:srgbClr val="FFFFFF"/>
                </a:solidFill>
              </a:rPr>
              <a:t>но принцип действия остается прежним: не допустить опасный по величине ток!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http://class-fizika.narod.ru/8_class/8_urok/8_el/85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548680"/>
            <a:ext cx="969010" cy="38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lass-fizika.narod.ru/8_class/8_urok/8_el/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780928"/>
            <a:ext cx="189674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class-fizika.narod.ru/8_class/8_urok/8_el/9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437112"/>
            <a:ext cx="57340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lass-fizika.narod.ru/8_class/8_urok/8_el/9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437112"/>
            <a:ext cx="927735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5386610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Для того, чтобы не было короткого замыкания: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b="0" dirty="0" smtClean="0">
                <a:solidFill>
                  <a:schemeClr val="tx1"/>
                </a:solidFill>
              </a:rPr>
              <a:t>-</a:t>
            </a:r>
            <a:r>
              <a:rPr lang="ru-RU" sz="4400" dirty="0" smtClean="0">
                <a:solidFill>
                  <a:schemeClr val="tx1"/>
                </a:solidFill>
              </a:rPr>
              <a:t> </a:t>
            </a:r>
            <a:r>
              <a:rPr lang="ru-RU" sz="4400" b="0" dirty="0" smtClean="0">
                <a:solidFill>
                  <a:schemeClr val="tx1"/>
                </a:solidFill>
              </a:rPr>
              <a:t>провода не должны пересекаться;</a:t>
            </a:r>
            <a:br>
              <a:rPr lang="ru-RU" sz="4400" b="0" dirty="0" smtClean="0">
                <a:solidFill>
                  <a:schemeClr val="tx1"/>
                </a:solidFill>
              </a:rPr>
            </a:br>
            <a:r>
              <a:rPr lang="ru-RU" sz="4400" b="0" dirty="0" smtClean="0">
                <a:solidFill>
                  <a:schemeClr val="tx1"/>
                </a:solidFill>
              </a:rPr>
              <a:t>- на электроприборы не должна попадать вода;</a:t>
            </a:r>
            <a:br>
              <a:rPr lang="ru-RU" sz="4400" b="0" dirty="0" smtClean="0">
                <a:solidFill>
                  <a:schemeClr val="tx1"/>
                </a:solidFill>
              </a:rPr>
            </a:br>
            <a:r>
              <a:rPr lang="ru-RU" sz="4400" b="0" dirty="0" smtClean="0">
                <a:solidFill>
                  <a:schemeClr val="tx1"/>
                </a:solidFill>
              </a:rPr>
              <a:t>- электроприборы не должны перегреваться.</a:t>
            </a:r>
            <a:r>
              <a:rPr lang="ru-RU" sz="4000" b="0" dirty="0" smtClean="0">
                <a:solidFill>
                  <a:schemeClr val="tx1"/>
                </a:solidFill>
              </a:rPr>
              <a:t/>
            </a:r>
            <a:br>
              <a:rPr lang="ru-RU" sz="4000" b="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21462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Будьте осторожны и соблюдайте технику безопасности!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1323827831_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276872"/>
            <a:ext cx="7620000" cy="43910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143</TotalTime>
  <Words>104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Короткое замыкание</vt:lpstr>
      <vt:lpstr>Короткое замыкание - это соединение концов участка цепи проводником, сопротивление которого очень мало по сравнению с сопротивлением участка цепи.</vt:lpstr>
      <vt:lpstr> При коротком замыкании резко возрастает сила тока, протекающего в цепи, что приводит к значительному тепловыделению, и, как следствие, термическому повреждению устройства или электрических проводов, вплоть до возникновения пожара или электрической травмы.</vt:lpstr>
      <vt:lpstr>Короткое замыкание может возникнуть, например, при ремонте проводки под током или при случайном соприкосновении оголённых проводов.</vt:lpstr>
      <vt:lpstr>Причиной значительного увеличения силы тока в сети может быть включение нескольких мощных потребителей тока к одному источнику питания.</vt:lpstr>
      <vt:lpstr>Сопротивление цепи при коротком замыкании незначительно, поэтому, следуя закону Ома, в цепи возникает большая сила тока, провода при этом сильно нагреваются и становятся причиной пожара. Чтобы избежать этого, в сеть включают предохранители.</vt:lpstr>
      <vt:lpstr>Условное обозначение предохранителя на электрической схеме:   Существуют разные виды предохранителей. 1. Самый простой вид - плавкая вставка. Она применяется, например, в бытовой радиоаппаратуре. Главная часть - проволочка из легкоплавкого металла, с толщина которой рассчитана на определенный ток. При коротком замыкании проволочка плавится и размыкает цепь.    2. В жилых домах стоят предохранители - пробки. Они более мощные и рассчитаны на большие токи. Есть такое выражение "перегорели пробки". Перегоревшую пробку меняют на новую.      3. В настоящее время в домах стоят современные автоматы - предохранители другой конструкции,  но принцип действия остается прежним: не допустить опасный по величине ток!  </vt:lpstr>
      <vt:lpstr>Для того, чтобы не было короткого замыкания: - провода не должны пересекаться; - на электроприборы не должна попадать вода; - электроприборы не должны перегреваться.   </vt:lpstr>
      <vt:lpstr>Будьте осторожны и соблюдайте технику безопасности!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Короткое замыкание</dc:title>
  <dc:creator>Вероника</dc:creator>
  <cp:lastModifiedBy>ZooM</cp:lastModifiedBy>
  <cp:revision>23</cp:revision>
  <dcterms:created xsi:type="dcterms:W3CDTF">2012-03-12T15:05:05Z</dcterms:created>
  <dcterms:modified xsi:type="dcterms:W3CDTF">2013-11-27T22:15:17Z</dcterms:modified>
</cp:coreProperties>
</file>