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3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0CFBF8D-36B9-47E1-9F4B-FCA7C37FC507}" type="datetimeFigureOut">
              <a:rPr lang="ru-RU" smtClean="0"/>
              <a:t>10.01.2012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58A6FD7-68FC-4768-BE37-DCCE698FF5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59280"/>
            <a:ext cx="7488832" cy="1295400"/>
          </a:xfrm>
        </p:spPr>
        <p:txBody>
          <a:bodyPr/>
          <a:lstStyle/>
          <a:p>
            <a:r>
              <a:rPr lang="ru-RU" b="1" dirty="0" smtClean="0">
                <a:latin typeface="Book Antiqua" pitchFamily="18" charset="0"/>
              </a:rPr>
              <a:t>КОНТРОЛЬ-АППЛИКАЦИЯ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124744"/>
            <a:ext cx="6400800" cy="762000"/>
          </a:xfrm>
        </p:spPr>
        <p:txBody>
          <a:bodyPr/>
          <a:lstStyle/>
          <a:p>
            <a:r>
              <a:rPr lang="ru-RU" dirty="0" smtClean="0">
                <a:latin typeface="Book Antiqua" pitchFamily="18" charset="0"/>
              </a:rPr>
              <a:t>Светлана Тимофеевна ЛАПШИНА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Book Antiqua" pitchFamily="18" charset="0"/>
              </a:rPr>
              <a:t>ПО РАССКАЗУ И.С.ТУРГЕНЕВА «МУМУ»</a:t>
            </a:r>
            <a:endParaRPr lang="ru-RU" sz="3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2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59280"/>
            <a:ext cx="7488832" cy="1295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1. </a:t>
            </a:r>
            <a:r>
              <a:rPr lang="ru-RU" sz="4900" b="1" dirty="0" smtClean="0">
                <a:latin typeface="Book Antiqua" pitchFamily="18" charset="0"/>
              </a:rPr>
              <a:t>О</a:t>
            </a:r>
            <a:r>
              <a:rPr lang="ru-RU" b="1" dirty="0" smtClean="0">
                <a:latin typeface="Book Antiqua" pitchFamily="18" charset="0"/>
              </a:rPr>
              <a:t>браз </a:t>
            </a:r>
            <a:r>
              <a:rPr lang="ru-RU" sz="4400" b="1" dirty="0" err="1" smtClean="0">
                <a:latin typeface="Book Antiqua" pitchFamily="18" charset="0"/>
              </a:rPr>
              <a:t>г</a:t>
            </a:r>
            <a:r>
              <a:rPr lang="ru-RU" b="1" dirty="0" err="1" smtClean="0">
                <a:latin typeface="Book Antiqua" pitchFamily="18" charset="0"/>
              </a:rPr>
              <a:t>ерасима</a:t>
            </a:r>
            <a:r>
              <a:rPr lang="ru-RU" b="1" dirty="0" smtClean="0">
                <a:latin typeface="Book Antiqua" pitchFamily="18" charset="0"/>
              </a:rPr>
              <a:t> был создан: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По прототипу – ЁЛОЧКА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Не было прототипа – ДВЕ ЁЛОЧКИ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По совету друга – ТРИ ЁЛОЧКИ</a:t>
            </a: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4288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59280"/>
            <a:ext cx="7488832" cy="1295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2. </a:t>
            </a:r>
            <a:r>
              <a:rPr lang="ru-RU" sz="4900" b="1" dirty="0" err="1" smtClean="0">
                <a:latin typeface="Book Antiqua" pitchFamily="18" charset="0"/>
              </a:rPr>
              <a:t>И.С.Т</a:t>
            </a:r>
            <a:r>
              <a:rPr lang="ru-RU" b="1" dirty="0" err="1" smtClean="0">
                <a:latin typeface="Book Antiqua" pitchFamily="18" charset="0"/>
              </a:rPr>
              <a:t>ургенев</a:t>
            </a:r>
            <a:r>
              <a:rPr lang="ru-RU" b="1" dirty="0" smtClean="0">
                <a:latin typeface="Book Antiqua" pitchFamily="18" charset="0"/>
              </a:rPr>
              <a:t> говорит о </a:t>
            </a:r>
            <a:r>
              <a:rPr lang="ru-RU" sz="4400" b="1" dirty="0" err="1" smtClean="0">
                <a:latin typeface="Book Antiqua" pitchFamily="18" charset="0"/>
              </a:rPr>
              <a:t>г</a:t>
            </a:r>
            <a:r>
              <a:rPr lang="ru-RU" b="1" dirty="0" err="1" smtClean="0">
                <a:latin typeface="Book Antiqua" pitchFamily="18" charset="0"/>
              </a:rPr>
              <a:t>ерасиме</a:t>
            </a:r>
            <a:r>
              <a:rPr lang="ru-RU" b="1" dirty="0" smtClean="0">
                <a:latin typeface="Book Antiqua" pitchFamily="18" charset="0"/>
              </a:rPr>
              <a:t> 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Стоящий был мужик – ДЕРЕВЦЕ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Славный он был мужик, любая девка пошла бы за него замуж – СОЛНЫШКО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Неплохой был мужик –ОБЛАЧКО</a:t>
            </a: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0725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488832" cy="20299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3. </a:t>
            </a:r>
            <a:r>
              <a:rPr lang="ru-RU" sz="4900" b="1" dirty="0" smtClean="0">
                <a:latin typeface="Book Antiqua" pitchFamily="18" charset="0"/>
              </a:rPr>
              <a:t>К</a:t>
            </a:r>
            <a:r>
              <a:rPr lang="ru-RU" b="1" dirty="0" smtClean="0">
                <a:latin typeface="Book Antiqua" pitchFamily="18" charset="0"/>
              </a:rPr>
              <a:t>ак смогли уничтожить любовь </a:t>
            </a:r>
            <a:r>
              <a:rPr lang="ru-RU" sz="4400" b="1" dirty="0" err="1" smtClean="0">
                <a:latin typeface="Book Antiqua" pitchFamily="18" charset="0"/>
              </a:rPr>
              <a:t>г</a:t>
            </a:r>
            <a:r>
              <a:rPr lang="ru-RU" b="1" dirty="0" err="1" smtClean="0">
                <a:latin typeface="Book Antiqua" pitchFamily="18" charset="0"/>
              </a:rPr>
              <a:t>ерасима</a:t>
            </a:r>
            <a:r>
              <a:rPr lang="ru-RU" b="1" dirty="0" smtClean="0">
                <a:latin typeface="Book Antiqua" pitchFamily="18" charset="0"/>
              </a:rPr>
              <a:t> к </a:t>
            </a:r>
            <a:r>
              <a:rPr lang="ru-RU" sz="4400" b="1" dirty="0" smtClean="0">
                <a:latin typeface="Book Antiqua" pitchFamily="18" charset="0"/>
              </a:rPr>
              <a:t>Т</a:t>
            </a:r>
            <a:r>
              <a:rPr lang="ru-RU" b="1" dirty="0" smtClean="0">
                <a:latin typeface="Book Antiqua" pitchFamily="18" charset="0"/>
              </a:rPr>
              <a:t>атьяне: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Наказали – ЦВЕТОЧЕК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Обманули – ГУСЬ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Откупились – ГРИБ</a:t>
            </a: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513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24744"/>
            <a:ext cx="8208912" cy="20299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4. </a:t>
            </a:r>
            <a:r>
              <a:rPr lang="ru-RU" sz="4900" b="1" dirty="0" smtClean="0">
                <a:latin typeface="Book Antiqua" pitchFamily="18" charset="0"/>
              </a:rPr>
              <a:t>Н</a:t>
            </a:r>
            <a:r>
              <a:rPr lang="ru-RU" b="1" dirty="0" smtClean="0">
                <a:latin typeface="Book Antiqua" pitchFamily="18" charset="0"/>
              </a:rPr>
              <a:t>айдите цитату</a:t>
            </a:r>
            <a:r>
              <a:rPr lang="en-US" b="1" dirty="0" smtClean="0">
                <a:latin typeface="Book Antiqua" pitchFamily="18" charset="0"/>
              </a:rPr>
              <a:t/>
            </a:r>
            <a:br>
              <a:rPr lang="en-US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 </a:t>
            </a:r>
            <a:r>
              <a:rPr lang="ru-RU" sz="4900" b="1" dirty="0" smtClean="0">
                <a:latin typeface="Book Antiqua" pitchFamily="18" charset="0"/>
              </a:rPr>
              <a:t>И.С.</a:t>
            </a:r>
            <a:r>
              <a:rPr lang="en-US" sz="4900" b="1" dirty="0" smtClean="0">
                <a:latin typeface="Book Antiqua" pitchFamily="18" charset="0"/>
              </a:rPr>
              <a:t> </a:t>
            </a:r>
            <a:r>
              <a:rPr lang="ru-RU" sz="4900" b="1" dirty="0" smtClean="0">
                <a:latin typeface="Book Antiqua" pitchFamily="18" charset="0"/>
              </a:rPr>
              <a:t>Т</a:t>
            </a:r>
            <a:r>
              <a:rPr lang="ru-RU" b="1" dirty="0" smtClean="0">
                <a:latin typeface="Book Antiqua" pitchFamily="18" charset="0"/>
              </a:rPr>
              <a:t>ургенева: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М</a:t>
            </a:r>
            <a:r>
              <a:rPr lang="ru-RU" sz="2700" b="1" dirty="0" smtClean="0">
                <a:latin typeface="Book Antiqua" pitchFamily="18" charset="0"/>
              </a:rPr>
              <a:t>уму </a:t>
            </a:r>
            <a:r>
              <a:rPr lang="ru-RU" sz="2700" b="1" dirty="0" smtClean="0">
                <a:latin typeface="Book Antiqua" pitchFamily="18" charset="0"/>
              </a:rPr>
              <a:t>вернулась, и </a:t>
            </a:r>
            <a:r>
              <a:rPr lang="ru-RU" sz="2700" b="1" dirty="0" smtClean="0">
                <a:latin typeface="Book Antiqua" pitchFamily="18" charset="0"/>
              </a:rPr>
              <a:t>«</a:t>
            </a:r>
            <a:r>
              <a:rPr lang="ru-RU" sz="2700" b="1" dirty="0" smtClean="0">
                <a:latin typeface="Book Antiqua" pitchFamily="18" charset="0"/>
              </a:rPr>
              <a:t>протяжный </a:t>
            </a:r>
            <a:r>
              <a:rPr lang="ru-RU" sz="2700" b="1" dirty="0" smtClean="0">
                <a:latin typeface="Book Antiqua" pitchFamily="18" charset="0"/>
              </a:rPr>
              <a:t>крик радости вырвался из его…»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страстной </a:t>
            </a:r>
            <a:r>
              <a:rPr lang="ru-RU" sz="2800" b="1" dirty="0" smtClean="0">
                <a:latin typeface="Book Antiqua" pitchFamily="18" charset="0"/>
              </a:rPr>
              <a:t>груди» </a:t>
            </a:r>
            <a:r>
              <a:rPr lang="ru-RU" sz="2800" b="1" dirty="0" smtClean="0">
                <a:latin typeface="Book Antiqua" pitchFamily="18" charset="0"/>
              </a:rPr>
              <a:t>– КУСТИК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тоскующей </a:t>
            </a:r>
            <a:r>
              <a:rPr lang="ru-RU" sz="2800" b="1" dirty="0" smtClean="0">
                <a:latin typeface="Book Antiqua" pitchFamily="18" charset="0"/>
              </a:rPr>
              <a:t>груди» </a:t>
            </a:r>
            <a:r>
              <a:rPr lang="ru-RU" sz="2800" b="1" dirty="0" smtClean="0">
                <a:latin typeface="Book Antiqua" pitchFamily="18" charset="0"/>
              </a:rPr>
              <a:t>– КОТИК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безмолвной </a:t>
            </a:r>
            <a:r>
              <a:rPr lang="ru-RU" sz="2800" b="1" dirty="0" smtClean="0">
                <a:latin typeface="Book Antiqua" pitchFamily="18" charset="0"/>
              </a:rPr>
              <a:t>груди» </a:t>
            </a:r>
            <a:r>
              <a:rPr lang="ru-RU" sz="2800" b="1" dirty="0" smtClean="0">
                <a:latin typeface="Book Antiqua" pitchFamily="18" charset="0"/>
              </a:rPr>
              <a:t>– ГЕРАСИМ</a:t>
            </a: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0365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488832" cy="202993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Book Antiqua" pitchFamily="18" charset="0"/>
              </a:rPr>
              <a:t>5. </a:t>
            </a:r>
            <a:r>
              <a:rPr lang="ru-RU" sz="4900" b="1" dirty="0" smtClean="0">
                <a:latin typeface="Book Antiqua" pitchFamily="18" charset="0"/>
              </a:rPr>
              <a:t>У</a:t>
            </a:r>
            <a:r>
              <a:rPr lang="ru-RU" b="1" dirty="0" smtClean="0">
                <a:latin typeface="Book Antiqua" pitchFamily="18" charset="0"/>
              </a:rPr>
              <a:t>топив </a:t>
            </a:r>
            <a:r>
              <a:rPr lang="ru-RU" sz="4400" b="1" dirty="0" smtClean="0">
                <a:latin typeface="Book Antiqua" pitchFamily="18" charset="0"/>
              </a:rPr>
              <a:t>М</a:t>
            </a:r>
            <a:r>
              <a:rPr lang="ru-RU" b="1" dirty="0" smtClean="0">
                <a:latin typeface="Book Antiqua" pitchFamily="18" charset="0"/>
              </a:rPr>
              <a:t>уму, </a:t>
            </a:r>
            <a:r>
              <a:rPr lang="ru-RU" sz="4400" b="1" dirty="0" smtClean="0">
                <a:latin typeface="Book Antiqua" pitchFamily="18" charset="0"/>
              </a:rPr>
              <a:t>Г</a:t>
            </a:r>
            <a:r>
              <a:rPr lang="ru-RU" b="1" dirty="0" smtClean="0">
                <a:latin typeface="Book Antiqua" pitchFamily="18" charset="0"/>
              </a:rPr>
              <a:t>ерасим: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Покорился – ПТИЦА</a:t>
            </a:r>
          </a:p>
          <a:p>
            <a:pPr marL="457200" indent="-457200" algn="l">
              <a:buAutoNum type="arabicPeriod"/>
            </a:pPr>
            <a:r>
              <a:rPr lang="ru-RU" sz="2800" b="1" dirty="0">
                <a:latin typeface="Book Antiqua" pitchFamily="18" charset="0"/>
              </a:rPr>
              <a:t>У</a:t>
            </a:r>
            <a:r>
              <a:rPr lang="ru-RU" sz="2800" b="1" dirty="0" smtClean="0">
                <a:latin typeface="Book Antiqua" pitchFamily="18" charset="0"/>
              </a:rPr>
              <a:t>шёл – СОБАКА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Отомстил – </a:t>
            </a:r>
            <a:r>
              <a:rPr lang="ru-RU" sz="2800" b="1" dirty="0" smtClean="0">
                <a:latin typeface="Book Antiqua" pitchFamily="18" charset="0"/>
              </a:rPr>
              <a:t>ЧЕРЕПАХА</a:t>
            </a:r>
            <a:endParaRPr lang="ru-RU" sz="2800" b="1" dirty="0" smtClean="0">
              <a:latin typeface="Book Antiqua" pitchFamily="18" charset="0"/>
            </a:endParaRP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037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488832" cy="21602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6. </a:t>
            </a:r>
            <a:r>
              <a:rPr lang="ru-RU" b="1" dirty="0" smtClean="0">
                <a:latin typeface="Book Antiqua" pitchFamily="18" charset="0"/>
              </a:rPr>
              <a:t>О</a:t>
            </a:r>
            <a:r>
              <a:rPr lang="ru-RU" sz="2800" b="1" dirty="0" smtClean="0">
                <a:latin typeface="Book Antiqua" pitchFamily="18" charset="0"/>
              </a:rPr>
              <a:t>н торопился, как будто мать-старушка ждала его на родине, как будто она звала его к себе после долгого странствования…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7583" y="3550748"/>
            <a:ext cx="6400800" cy="1894475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в чужих краях – КОТИК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в чужой стороне – МЕТЛА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latin typeface="Book Antiqua" pitchFamily="18" charset="0"/>
              </a:rPr>
              <a:t>… в других деревнях </a:t>
            </a:r>
            <a:r>
              <a:rPr lang="ru-RU" sz="2800" b="1" smtClean="0">
                <a:latin typeface="Book Antiqua" pitchFamily="18" charset="0"/>
              </a:rPr>
              <a:t>– </a:t>
            </a:r>
            <a:r>
              <a:rPr lang="ru-RU" sz="2800" b="1" smtClean="0">
                <a:latin typeface="Book Antiqua" pitchFamily="18" charset="0"/>
              </a:rPr>
              <a:t>ТРАВКА</a:t>
            </a:r>
            <a:endParaRPr lang="ru-RU" sz="2800" b="1" dirty="0" smtClean="0">
              <a:latin typeface="Book Antiqua" pitchFamily="18" charset="0"/>
            </a:endParaRPr>
          </a:p>
          <a:p>
            <a:pPr marL="457200" indent="-457200">
              <a:buAutoNum type="arabicPeriod"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3581400"/>
            <a:ext cx="6400800" cy="164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4382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40</TotalTime>
  <Words>163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Кутюр</vt:lpstr>
      <vt:lpstr>КОНТРОЛЬ-АППЛИКАЦИЯ</vt:lpstr>
      <vt:lpstr>1. Образ герасима был создан:</vt:lpstr>
      <vt:lpstr>2. И.С.Тургенев говорит о герасиме :</vt:lpstr>
      <vt:lpstr>3. Как смогли уничтожить любовь герасима к Татьяне:</vt:lpstr>
      <vt:lpstr>4. Найдите цитату  И.С. Тургенева: Муму вернулась, и «протяжный крик радости вырвался из его…»</vt:lpstr>
      <vt:lpstr>5. Утопив Муму, Герасим:</vt:lpstr>
      <vt:lpstr>6. Он торопился, как будто мать-старушка ждала его на родине, как будто она звала его к себе после долгого странствования…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КОНТРОЛЬ-АППЛИКАЦИЯ</dc:title>
  <dc:creator>Владимир</dc:creator>
  <cp:lastModifiedBy>Владимир</cp:lastModifiedBy>
  <cp:revision>5</cp:revision>
  <dcterms:created xsi:type="dcterms:W3CDTF">2012-01-04T15:31:50Z</dcterms:created>
  <dcterms:modified xsi:type="dcterms:W3CDTF">2012-01-10T10:15:38Z</dcterms:modified>
</cp:coreProperties>
</file>