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64" r:id="rId3"/>
    <p:sldId id="265" r:id="rId4"/>
    <p:sldId id="267" r:id="rId5"/>
    <p:sldId id="268" r:id="rId6"/>
    <p:sldId id="270" r:id="rId7"/>
    <p:sldId id="269" r:id="rId8"/>
    <p:sldId id="271" r:id="rId9"/>
    <p:sldId id="266" r:id="rId10"/>
    <p:sldId id="257" r:id="rId11"/>
    <p:sldId id="258" r:id="rId12"/>
    <p:sldId id="259" r:id="rId13"/>
    <p:sldId id="262" r:id="rId14"/>
    <p:sldId id="263" r:id="rId15"/>
    <p:sldId id="279" r:id="rId16"/>
    <p:sldId id="272" r:id="rId17"/>
    <p:sldId id="274" r:id="rId18"/>
    <p:sldId id="275" r:id="rId19"/>
    <p:sldId id="276" r:id="rId20"/>
    <p:sldId id="277" r:id="rId21"/>
    <p:sldId id="278" r:id="rId22"/>
    <p:sldId id="281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CC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9FC71-6408-4361-904D-1E651E1A3E12}" type="datetimeFigureOut">
              <a:rPr lang="ru-RU" smtClean="0"/>
              <a:pPr/>
              <a:t>26.01.2013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6DE26-2B91-4DAD-A791-5AD0F097CD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9FC71-6408-4361-904D-1E651E1A3E12}" type="datetimeFigureOut">
              <a:rPr lang="ru-RU" smtClean="0"/>
              <a:pPr/>
              <a:t>26.01.2013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6DE26-2B91-4DAD-A791-5AD0F097CD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9FC71-6408-4361-904D-1E651E1A3E12}" type="datetimeFigureOut">
              <a:rPr lang="ru-RU" smtClean="0"/>
              <a:pPr/>
              <a:t>26.01.2013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6DE26-2B91-4DAD-A791-5AD0F097CD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9FC71-6408-4361-904D-1E651E1A3E12}" type="datetimeFigureOut">
              <a:rPr lang="ru-RU" smtClean="0"/>
              <a:pPr/>
              <a:t>26.01.2013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6DE26-2B91-4DAD-A791-5AD0F097CD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9FC71-6408-4361-904D-1E651E1A3E12}" type="datetimeFigureOut">
              <a:rPr lang="ru-RU" smtClean="0"/>
              <a:pPr/>
              <a:t>26.01.2013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6DE26-2B91-4DAD-A791-5AD0F097CD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9FC71-6408-4361-904D-1E651E1A3E12}" type="datetimeFigureOut">
              <a:rPr lang="ru-RU" smtClean="0"/>
              <a:pPr/>
              <a:t>26.01.2013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6DE26-2B91-4DAD-A791-5AD0F097CD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9FC71-6408-4361-904D-1E651E1A3E12}" type="datetimeFigureOut">
              <a:rPr lang="ru-RU" smtClean="0"/>
              <a:pPr/>
              <a:t>26.01.2013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6DE26-2B91-4DAD-A791-5AD0F097CD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9FC71-6408-4361-904D-1E651E1A3E12}" type="datetimeFigureOut">
              <a:rPr lang="ru-RU" smtClean="0"/>
              <a:pPr/>
              <a:t>26.01.2013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6DE26-2B91-4DAD-A791-5AD0F097CD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9FC71-6408-4361-904D-1E651E1A3E12}" type="datetimeFigureOut">
              <a:rPr lang="ru-RU" smtClean="0"/>
              <a:pPr/>
              <a:t>26.01.2013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6DE26-2B91-4DAD-A791-5AD0F097CD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9FC71-6408-4361-904D-1E651E1A3E12}" type="datetimeFigureOut">
              <a:rPr lang="ru-RU" smtClean="0"/>
              <a:pPr/>
              <a:t>26.01.2013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6DE26-2B91-4DAD-A791-5AD0F097CD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69FC71-6408-4361-904D-1E651E1A3E12}" type="datetimeFigureOut">
              <a:rPr lang="ru-RU" smtClean="0"/>
              <a:pPr/>
              <a:t>26.01.2013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6DE26-2B91-4DAD-A791-5AD0F097CD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69FC71-6408-4361-904D-1E651E1A3E12}" type="datetimeFigureOut">
              <a:rPr lang="ru-RU" smtClean="0"/>
              <a:pPr/>
              <a:t>26.01.2013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26DE26-2B91-4DAD-A791-5AD0F097CD4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foto.germany.ru/albums/0/5/103205/monstera1.jpg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hyperlink" Target="http://static.baza.farpost.ru/bulletins_images/5/5/1/551288.jpg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s44.radikal.ru/i106/0905/1f/260aef48f889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hyperlink" Target="http://www.vashsad.ua/downloads/image/7090/img_1.jpg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hyperlink" Target="http://www.flowersweb.info/bitrix/components/bitrix/forum.interface/show_file.php?fid=340439" TargetMode="Externa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www.flowersweb.info/bitrix/components/bitrix/forum.interface/show_file.php?fid=203244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hyperlink" Target="http://www.infomama.ru/bitrix/components/bitrix/forum.interface/show_file.php?fid=223896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www.flowersweb.info/bitrix/components/bitrix/forum.interface/show_file.php?fid=139388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hyperlink" Target="http://darudar.org/var/files/img/5b/92/5b92843d6d86c61f4f61f937420cfa48_600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http://www.museum.ru/imgB.asp?38646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://darudar.org/var/files/img/5e/22/5e22455a36004c61e5920d54e8f332df_600.jpg" TargetMode="Externa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darudar.org/gift/4834/wishers" TargetMode="External"/><Relationship Id="rId13" Type="http://schemas.openxmlformats.org/officeDocument/2006/relationships/hyperlink" Target="http://elena-lisicina.livejournal.com/" TargetMode="External"/><Relationship Id="rId3" Type="http://schemas.openxmlformats.org/officeDocument/2006/relationships/hyperlink" Target="http://salavatcity.ru/forum/index.php?showtopic=2860&amp;st=60" TargetMode="External"/><Relationship Id="rId7" Type="http://schemas.openxmlformats.org/officeDocument/2006/relationships/hyperlink" Target="http://domflowers.ucoz.ru/photo/azalija/azalija_izhevsk/7-0-706" TargetMode="External"/><Relationship Id="rId12" Type="http://schemas.openxmlformats.org/officeDocument/2006/relationships/hyperlink" Target="http://www.infomama.ru/forum2/messages/forum67/topic2682/message77431/" TargetMode="External"/><Relationship Id="rId2" Type="http://schemas.openxmlformats.org/officeDocument/2006/relationships/hyperlink" Target="http://samsay.ru/narodrasti/2453-yeuforbiya-komnatnoe-rastenie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blogs.privet.ru/community/aforismus/62085770" TargetMode="External"/><Relationship Id="rId11" Type="http://schemas.openxmlformats.org/officeDocument/2006/relationships/hyperlink" Target="http://www.flowersweb.info/forum/forum8/topic92172/messages/?PAGEN_1=84" TargetMode="External"/><Relationship Id="rId5" Type="http://schemas.openxmlformats.org/officeDocument/2006/relationships/hyperlink" Target="http://www.rastenuya.ru/ficusosob.html" TargetMode="External"/><Relationship Id="rId10" Type="http://schemas.openxmlformats.org/officeDocument/2006/relationships/hyperlink" Target="http://www.eco63.ru/taxonomy/term/2?page=8" TargetMode="External"/><Relationship Id="rId4" Type="http://schemas.openxmlformats.org/officeDocument/2006/relationships/hyperlink" Target="http://foto.rambler.ru/users/fotina61/3/5/" TargetMode="External"/><Relationship Id="rId9" Type="http://schemas.openxmlformats.org/officeDocument/2006/relationships/hyperlink" Target="http://gloss.od.ua/afisha/month/2010/04/01" TargetMode="External"/><Relationship Id="rId14" Type="http://schemas.openxmlformats.org/officeDocument/2006/relationships/hyperlink" Target="http://darudar.org/gift/519163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s51.radikal.ru/i132/0903/f5/4a40aa64908e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hyperlink" Target="http://www.flowersweb.info/bitrix/components/bitrix/forum.interface/show_file.php?fid=230427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inauka.org/interesting_inauka/wp-content/uploads/2008/11/259715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hyperlink" Target="http://www.nn.ru/data/forum/images/2009-09/15806791-1112007747484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lilija.webasyst.net/shop/products_pictures/bca6532fa71629f6664852200927b5b1_enl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hyperlink" Target="http://www.flowersweb.info/bitrix/components/bitrix/forum.interface/show_file.php?fid=391757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i057.radikal.ru/0904/62/a34d08b60f9c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hyperlink" Target="http://domflowers.ucoz.ru/_ph/7/2/192852677.jpg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content.foto.mail.ru/mail/small_goblin/_answers/i-219.jpg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s58.radikal.ru/i159/0905/73/7e90de851841.jpg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img0.liveinternet.ru/images/attach/c/0/52/625/52625564_bb0e9d5766df.jpg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hyperlink" Target="http://super-ogorod.7910.org/super-ogorodimages/fialka.jp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00100" y="928670"/>
            <a:ext cx="6643734" cy="36317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88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комнатные</a:t>
            </a:r>
          </a:p>
          <a:p>
            <a:pPr algn="ctr"/>
            <a:r>
              <a:rPr lang="ru-RU" sz="8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растения</a:t>
            </a:r>
            <a:endParaRPr lang="ru-RU" sz="88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28662" y="285728"/>
            <a:ext cx="628654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МОНСТЕРА</a:t>
            </a:r>
            <a:endParaRPr lang="ru-RU" sz="6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4" name="Рисунок 3" descr="http://foto.germany.ru/albums/0/5/103205/monstera1.jpg">
            <a:hlinkClick r:id="rId2" tgtFrame="_blank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1857364"/>
            <a:ext cx="28575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Админ\Рабочий стол\КОМНАТНЫЕ РАСТЕНИЯ\SDC136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785918" y="1857364"/>
            <a:ext cx="5143536" cy="3857652"/>
          </a:xfrm>
          <a:prstGeom prst="rect">
            <a:avLst/>
          </a:prstGeom>
          <a:noFill/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3" name="Прямоугольник 2"/>
          <p:cNvSpPr/>
          <p:nvPr/>
        </p:nvSpPr>
        <p:spPr>
          <a:xfrm>
            <a:off x="857224" y="285728"/>
            <a:ext cx="72378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0070C0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ФИНИКОВАЯ  ПАЛЬМА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0070C0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Админ\Рабочий стол\КОМНАТНЫЕ РАСТЕНИЯ\SDC136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1785926"/>
            <a:ext cx="4857752" cy="3643314"/>
          </a:xfrm>
          <a:prstGeom prst="rect">
            <a:avLst/>
          </a:prstGeom>
          <a:noFill/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</p:pic>
      <p:sp>
        <p:nvSpPr>
          <p:cNvPr id="3" name="Прямоугольник 2"/>
          <p:cNvSpPr/>
          <p:nvPr/>
        </p:nvSpPr>
        <p:spPr>
          <a:xfrm>
            <a:off x="357158" y="642918"/>
            <a:ext cx="79296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00FFCC"/>
                </a:solidFill>
              </a:rPr>
              <a:t>  </a:t>
            </a:r>
            <a:r>
              <a:rPr lang="ru-RU" sz="3600" b="1" dirty="0" err="1" smtClean="0">
                <a:solidFill>
                  <a:srgbClr val="00FFCC"/>
                </a:solidFill>
              </a:rPr>
              <a:t>Замиокулькас</a:t>
            </a:r>
            <a:r>
              <a:rPr lang="ru-RU" sz="3600" b="1" dirty="0" smtClean="0">
                <a:solidFill>
                  <a:srgbClr val="00FFCC"/>
                </a:solidFill>
              </a:rPr>
              <a:t>  </a:t>
            </a:r>
            <a:r>
              <a:rPr lang="ru-RU" sz="3600" dirty="0" smtClean="0">
                <a:solidFill>
                  <a:srgbClr val="00FFCC"/>
                </a:solidFill>
              </a:rPr>
              <a:t> (</a:t>
            </a:r>
            <a:r>
              <a:rPr lang="ru-RU" sz="3600" b="1" dirty="0" smtClean="0">
                <a:solidFill>
                  <a:srgbClr val="00FFCC"/>
                </a:solidFill>
              </a:rPr>
              <a:t>Долларовое</a:t>
            </a:r>
            <a:r>
              <a:rPr lang="ru-RU" sz="3600" dirty="0" smtClean="0">
                <a:solidFill>
                  <a:srgbClr val="00FFCC"/>
                </a:solidFill>
              </a:rPr>
              <a:t> </a:t>
            </a:r>
            <a:r>
              <a:rPr lang="ru-RU" sz="3600" b="1" dirty="0" smtClean="0">
                <a:solidFill>
                  <a:srgbClr val="00FFCC"/>
                </a:solidFill>
              </a:rPr>
              <a:t>дерево</a:t>
            </a:r>
            <a:r>
              <a:rPr lang="ru-RU" sz="3600" dirty="0" smtClean="0">
                <a:solidFill>
                  <a:srgbClr val="00FFCC"/>
                </a:solidFill>
              </a:rPr>
              <a:t>)  </a:t>
            </a:r>
            <a:endParaRPr lang="ru-RU" sz="3600" dirty="0">
              <a:solidFill>
                <a:srgbClr val="00FF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Админ\Рабочий стол\КОМНАТНЫЕ РАСТЕНИЯ\SDC136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2317735" y="1825615"/>
            <a:ext cx="4889534" cy="3667151"/>
          </a:xfrm>
          <a:prstGeom prst="rect">
            <a:avLst/>
          </a:prstGeom>
          <a:noFill/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3" name="Прямоугольник 2"/>
          <p:cNvSpPr/>
          <p:nvPr/>
        </p:nvSpPr>
        <p:spPr>
          <a:xfrm>
            <a:off x="928662" y="142852"/>
            <a:ext cx="758948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японская пальма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6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Админ\Рабочий стол\КОМНАТНЫЕ РАСТЕНИЯ\SDC1363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1969671" y="1959365"/>
            <a:ext cx="4816525" cy="3612394"/>
          </a:xfrm>
          <a:prstGeom prst="rect">
            <a:avLst/>
          </a:prstGeom>
          <a:noFill/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3" name="Прямоугольник 2"/>
          <p:cNvSpPr/>
          <p:nvPr/>
        </p:nvSpPr>
        <p:spPr>
          <a:xfrm>
            <a:off x="2319876" y="142852"/>
            <a:ext cx="325225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пальма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6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-main-pic" descr="Картинка 15 из 1317">
            <a:hlinkClick r:id="rId2" tgtFrame="_blank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1928802"/>
            <a:ext cx="47053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tx2">
                <a:lumMod val="40000"/>
                <a:lumOff val="60000"/>
                <a:alpha val="60000"/>
              </a:schemeClr>
            </a:glow>
          </a:effectLst>
        </p:spPr>
      </p:pic>
      <p:sp>
        <p:nvSpPr>
          <p:cNvPr id="3" name="Прямоугольник 2"/>
          <p:cNvSpPr/>
          <p:nvPr/>
        </p:nvSpPr>
        <p:spPr>
          <a:xfrm>
            <a:off x="1285852" y="357166"/>
            <a:ext cx="72866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      </a:t>
            </a:r>
            <a:r>
              <a:rPr lang="ru-RU" sz="4800" b="1" dirty="0" err="1" smtClean="0">
                <a:solidFill>
                  <a:srgbClr val="0070C0"/>
                </a:solidFill>
              </a:rPr>
              <a:t>Эуфорбия</a:t>
            </a:r>
            <a:r>
              <a:rPr lang="ru-RU" sz="4800" b="1" dirty="0" smtClean="0">
                <a:solidFill>
                  <a:srgbClr val="0070C0"/>
                </a:solidFill>
              </a:rPr>
              <a:t>  ( молочай</a:t>
            </a:r>
            <a:r>
              <a:rPr lang="ru-RU" sz="3600" b="1" dirty="0" smtClean="0">
                <a:solidFill>
                  <a:srgbClr val="0070C0"/>
                </a:solidFill>
              </a:rPr>
              <a:t>)  </a:t>
            </a:r>
            <a:endParaRPr lang="ru-RU" sz="36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-main-pic" descr="Картинка 13 из 424">
            <a:hlinkClick r:id="rId2" tgtFrame="_blank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1928802"/>
            <a:ext cx="28575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rgbClr val="00B050">
                <a:alpha val="60000"/>
              </a:srgbClr>
            </a:glow>
          </a:effectLst>
        </p:spPr>
      </p:pic>
      <p:pic>
        <p:nvPicPr>
          <p:cNvPr id="3" name="i-main-pic" descr="Картинка 26 из 424">
            <a:hlinkClick r:id="rId4" tgtFrame="_blank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3143248"/>
            <a:ext cx="333375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rgbClr val="00B050">
                <a:alpha val="60000"/>
              </a:srgbClr>
            </a:glow>
          </a:effectLst>
        </p:spPr>
      </p:pic>
      <p:sp>
        <p:nvSpPr>
          <p:cNvPr id="4" name="Прямоугольник 3"/>
          <p:cNvSpPr/>
          <p:nvPr/>
        </p:nvSpPr>
        <p:spPr>
          <a:xfrm>
            <a:off x="1428728" y="500042"/>
            <a:ext cx="621510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ru-RU" sz="6600" b="1" cap="none" spc="0" dirty="0" smtClean="0">
                <a:ln>
                  <a:prstDash val="solid"/>
                </a:ln>
                <a:solidFill>
                  <a:srgbClr val="00B05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ХЛОРОФИТУМ</a:t>
            </a:r>
            <a:endParaRPr lang="ru-RU" sz="5400" b="1" cap="none" spc="0" dirty="0">
              <a:ln>
                <a:prstDash val="solid"/>
              </a:ln>
              <a:solidFill>
                <a:srgbClr val="00B05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-main-pic" descr="Картинка 5 из 7">
            <a:hlinkClick r:id="rId2" tgtFrame="_blank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1928802"/>
            <a:ext cx="4981575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rgbClr val="FFFF00">
                <a:alpha val="60000"/>
              </a:srgbClr>
            </a:glow>
          </a:effectLst>
        </p:spPr>
      </p:pic>
      <p:sp>
        <p:nvSpPr>
          <p:cNvPr id="3" name="Прямоугольник 2"/>
          <p:cNvSpPr/>
          <p:nvPr/>
        </p:nvSpPr>
        <p:spPr>
          <a:xfrm>
            <a:off x="1928794" y="285728"/>
            <a:ext cx="435771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Б Е Г О Н И Я</a:t>
            </a:r>
            <a:endParaRPr lang="ru-RU" sz="5400" b="1" cap="none" spc="50" dirty="0">
              <a:ln w="11430"/>
              <a:solidFill>
                <a:srgbClr val="FFFF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-main-pic" descr="Картинка 28 из 814">
            <a:hlinkClick r:id="rId2" tgtFrame="_blank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2500306"/>
            <a:ext cx="23050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rgbClr val="00B050">
                <a:alpha val="60000"/>
              </a:srgbClr>
            </a:glow>
          </a:effectLst>
        </p:spPr>
      </p:pic>
      <p:pic>
        <p:nvPicPr>
          <p:cNvPr id="3" name="i-main-pic" descr="Картинка 31 из 814">
            <a:hlinkClick r:id="rId4" tgtFrame="_blank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72132" y="2571744"/>
            <a:ext cx="28575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rgbClr val="00B050">
                <a:alpha val="60000"/>
              </a:srgbClr>
            </a:glow>
          </a:effectLst>
        </p:spPr>
      </p:pic>
      <p:sp>
        <p:nvSpPr>
          <p:cNvPr id="4" name="Прямоугольник 3"/>
          <p:cNvSpPr/>
          <p:nvPr/>
        </p:nvSpPr>
        <p:spPr>
          <a:xfrm>
            <a:off x="1500166" y="285728"/>
            <a:ext cx="5643601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ru-RU" sz="7200" b="1" cap="none" spc="0" dirty="0" smtClean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Д Р А Ц Е Н А</a:t>
            </a:r>
            <a:endParaRPr lang="ru-RU" sz="5400" b="1" cap="none" spc="0" dirty="0">
              <a:ln w="11430"/>
              <a:solidFill>
                <a:srgbClr val="00B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-main-pic" descr="Картинка 2 из 2375">
            <a:hlinkClick r:id="rId2" tgtFrame="_blank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357298"/>
            <a:ext cx="4357718" cy="3514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  <p:pic>
        <p:nvPicPr>
          <p:cNvPr id="3" name="i-main-pic" descr="Картинка 44 из 2375">
            <a:hlinkClick r:id="rId4" tgtFrame="_blank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4" y="3214686"/>
            <a:ext cx="4219569" cy="3381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</p:pic>
      <p:sp>
        <p:nvSpPr>
          <p:cNvPr id="4" name="Прямоугольник 3"/>
          <p:cNvSpPr/>
          <p:nvPr/>
        </p:nvSpPr>
        <p:spPr>
          <a:xfrm>
            <a:off x="1357290" y="285728"/>
            <a:ext cx="571504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Г Е Р А Н Ь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-main-pic" descr="Картинка 11 из 432">
            <a:hlinkClick r:id="rId2" tgtFrame="_blank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71670" y="1500174"/>
            <a:ext cx="507682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rgbClr val="FFC000">
                <a:alpha val="60000"/>
              </a:srgbClr>
            </a:glow>
          </a:effectLst>
        </p:spPr>
      </p:pic>
      <p:sp>
        <p:nvSpPr>
          <p:cNvPr id="3" name="Прямоугольник 2"/>
          <p:cNvSpPr/>
          <p:nvPr/>
        </p:nvSpPr>
        <p:spPr>
          <a:xfrm>
            <a:off x="2004822" y="428604"/>
            <a:ext cx="449600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А Л О Э</a:t>
            </a:r>
            <a:endParaRPr lang="ru-RU" sz="5400" b="1" cap="all" spc="0" dirty="0">
              <a:solidFill>
                <a:srgbClr val="FFFF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ртинка 1 из 32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488" y="2143116"/>
            <a:ext cx="3209925" cy="3810000"/>
          </a:xfrm>
          <a:prstGeom prst="rect">
            <a:avLst/>
          </a:prstGeom>
          <a:noFill/>
          <a:effectLst>
            <a:glow rad="101600">
              <a:srgbClr val="00FFCC">
                <a:alpha val="60000"/>
              </a:srgbClr>
            </a:glow>
          </a:effectLst>
        </p:spPr>
      </p:pic>
      <p:sp>
        <p:nvSpPr>
          <p:cNvPr id="3" name="Прямоугольник 2"/>
          <p:cNvSpPr/>
          <p:nvPr/>
        </p:nvSpPr>
        <p:spPr>
          <a:xfrm>
            <a:off x="1000100" y="142852"/>
            <a:ext cx="7286676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ТОЛОСТЯНКА (денежное дерево)</a:t>
            </a:r>
          </a:p>
          <a:p>
            <a:pPr algn="ctr"/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1" descr="Картинка 40 из 665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2000240"/>
            <a:ext cx="5010150" cy="3810000"/>
          </a:xfrm>
          <a:prstGeom prst="rect">
            <a:avLst/>
          </a:prstGeom>
          <a:noFill/>
          <a:effectLst>
            <a:glow rad="101600">
              <a:schemeClr val="accent4">
                <a:lumMod val="75000"/>
                <a:alpha val="60000"/>
              </a:schemeClr>
            </a:glow>
          </a:effectLst>
        </p:spPr>
      </p:pic>
      <p:sp>
        <p:nvSpPr>
          <p:cNvPr id="4" name="Прямоугольник 3"/>
          <p:cNvSpPr/>
          <p:nvPr/>
        </p:nvSpPr>
        <p:spPr>
          <a:xfrm>
            <a:off x="1928795" y="285728"/>
            <a:ext cx="442915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 </a:t>
            </a:r>
            <a:r>
              <a:rPr lang="ru-RU" sz="6600" b="1" cap="none" spc="0" dirty="0" smtClean="0">
                <a:ln/>
                <a:solidFill>
                  <a:schemeClr val="accent3"/>
                </a:solidFill>
                <a:effectLst/>
              </a:rPr>
              <a:t>цикламен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4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1071538" y="714356"/>
            <a:ext cx="8072462" cy="3385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2"/>
              </a:rPr>
              <a:t>http://samsay.ru/narodrasti/2453-yeuforbiya-komnatnoe-rastenie.html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3"/>
              </a:rPr>
              <a:t>http://salavatcity.ru/forum/index.php?showtopic=2860&amp;st=60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4"/>
              </a:rPr>
              <a:t>http://foto.rambler.ru/users/fotina61/3/5/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5"/>
              </a:rPr>
              <a:t>http://www.rastenuya.ru/ficusosob.html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6"/>
              </a:rPr>
              <a:t>http://blogs.privet.ru/community/aforismus/62085770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7"/>
              </a:rPr>
              <a:t>http://domflowers.ucoz.ru/photo/azalija/azalija_izhevsk/7-0-706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8"/>
              </a:rPr>
              <a:t>http://darudar.org/gift/4834/wishers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9"/>
              </a:rPr>
              <a:t>http://gloss.od.ua/afisha/month/2010/04/01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10"/>
              </a:rPr>
              <a:t>http://www.eco63.ru/taxonomy/term/2?page=8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11"/>
              </a:rPr>
              <a:t>http://www.flowersweb.info/forum/forum8/topic92172/messages/?PAGEN_1=84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12"/>
              </a:rPr>
              <a:t>http://www.infomama.ru/forum2/messages/forum67/topic2682/message77431/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  <a:hlinkClick r:id="rId13"/>
              </a:rPr>
              <a:t>http://elena-lisicina.livejournal.com/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14"/>
              </a:rPr>
              <a:t>http://darudar.org/gift/519163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-main-pic" descr="Картинка 4 из 298">
            <a:hlinkClick r:id="rId2" tgtFrame="_blank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714488"/>
            <a:ext cx="4500594" cy="3381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rgbClr val="00B050">
                <a:alpha val="60000"/>
              </a:srgbClr>
            </a:glow>
          </a:effectLst>
        </p:spPr>
      </p:pic>
      <p:pic>
        <p:nvPicPr>
          <p:cNvPr id="3" name="i-main-pic" descr="Картинка 16 из 298">
            <a:hlinkClick r:id="rId4" tgtFrame="_blank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80" y="3214686"/>
            <a:ext cx="3429024" cy="3238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rgbClr val="00B050">
                <a:alpha val="60000"/>
              </a:srgbClr>
            </a:glow>
          </a:effectLst>
        </p:spPr>
      </p:pic>
      <p:sp>
        <p:nvSpPr>
          <p:cNvPr id="4" name="Прямоугольник 3"/>
          <p:cNvSpPr/>
          <p:nvPr/>
        </p:nvSpPr>
        <p:spPr>
          <a:xfrm>
            <a:off x="1357291" y="142852"/>
            <a:ext cx="671517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ru-RU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К А Л А Н Х О Е</a:t>
            </a:r>
            <a:endParaRPr lang="ru-RU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-main-pic" descr="Картинка 4 из 2146">
            <a:hlinkClick r:id="rId2" tgtFrame="_blank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2000240"/>
            <a:ext cx="284797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rgbClr val="00B0F0">
                <a:alpha val="60000"/>
              </a:srgbClr>
            </a:glow>
          </a:effectLst>
        </p:spPr>
      </p:pic>
      <p:pic>
        <p:nvPicPr>
          <p:cNvPr id="3" name="i-main-pic" descr="Картинка 11 из 2146">
            <a:hlinkClick r:id="rId4" tgtFrame="_blank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357686" y="2143116"/>
            <a:ext cx="4267200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rgbClr val="00B0F0">
                <a:alpha val="60000"/>
              </a:srgbClr>
            </a:glow>
          </a:effectLst>
        </p:spPr>
      </p:pic>
      <p:sp>
        <p:nvSpPr>
          <p:cNvPr id="4" name="Прямоугольник 3"/>
          <p:cNvSpPr/>
          <p:nvPr/>
        </p:nvSpPr>
        <p:spPr>
          <a:xfrm>
            <a:off x="1428729" y="214290"/>
            <a:ext cx="550072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7200" b="1" cap="none" spc="0" dirty="0" smtClean="0">
                <a:ln w="1905"/>
                <a:solidFill>
                  <a:srgbClr val="00B0F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 И К У С</a:t>
            </a:r>
            <a:endParaRPr lang="ru-RU" sz="5400" b="1" cap="none" spc="0" dirty="0">
              <a:ln w="1905"/>
              <a:solidFill>
                <a:srgbClr val="00B0F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6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-main-pic" descr="Картинка 2 из 338">
            <a:hlinkClick r:id="rId2" tgtFrame="_blank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2214554"/>
            <a:ext cx="317182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rgbClr val="00FFCC">
                <a:alpha val="60000"/>
              </a:srgbClr>
            </a:glow>
          </a:effectLst>
        </p:spPr>
      </p:pic>
      <p:pic>
        <p:nvPicPr>
          <p:cNvPr id="3" name="i-main-pic" descr="Картинка 84 из 338">
            <a:hlinkClick r:id="rId4" tgtFrame="_blank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8" y="2071678"/>
            <a:ext cx="28575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rgbClr val="00FFCC">
                <a:alpha val="60000"/>
              </a:srgbClr>
            </a:glow>
          </a:effectLst>
        </p:spPr>
      </p:pic>
      <p:sp>
        <p:nvSpPr>
          <p:cNvPr id="4" name="Прямоугольник 3"/>
          <p:cNvSpPr/>
          <p:nvPr/>
        </p:nvSpPr>
        <p:spPr>
          <a:xfrm>
            <a:off x="1643042" y="285728"/>
            <a:ext cx="607223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 </a:t>
            </a:r>
            <a:r>
              <a:rPr lang="ru-RU" sz="6600" b="1" cap="none" spc="0" dirty="0" smtClean="0">
                <a:ln>
                  <a:prstDash val="solid"/>
                </a:ln>
                <a:solidFill>
                  <a:srgbClr val="00B050"/>
                </a:soli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ДИФФЕНБАХИЯ</a:t>
            </a:r>
            <a:endParaRPr lang="ru-RU" sz="5400" b="1" cap="none" spc="0" dirty="0">
              <a:ln>
                <a:prstDash val="solid"/>
              </a:ln>
              <a:solidFill>
                <a:srgbClr val="00B050"/>
              </a:soli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-main-pic" descr="Картинка 2 из 754">
            <a:hlinkClick r:id="rId2" tgtFrame="_blank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2500306"/>
            <a:ext cx="3810000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rgbClr val="7030A0">
                <a:alpha val="60000"/>
              </a:srgbClr>
            </a:glow>
          </a:effectLst>
        </p:spPr>
      </p:pic>
      <p:pic>
        <p:nvPicPr>
          <p:cNvPr id="3" name="i-main-pic" descr="Картинка 7 из 754">
            <a:hlinkClick r:id="rId4" tgtFrame="_blank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14876" y="2928934"/>
            <a:ext cx="38100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rgbClr val="7030A0">
                <a:alpha val="60000"/>
              </a:srgbClr>
            </a:glow>
          </a:effectLst>
        </p:spPr>
      </p:pic>
      <p:sp>
        <p:nvSpPr>
          <p:cNvPr id="4" name="Прямоугольник 3"/>
          <p:cNvSpPr/>
          <p:nvPr/>
        </p:nvSpPr>
        <p:spPr>
          <a:xfrm>
            <a:off x="1142976" y="428604"/>
            <a:ext cx="6286544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66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А З А Л И Я</a:t>
            </a:r>
            <a:endParaRPr lang="ru-RU" sz="66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6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-main-pic" descr="Картинка 18 из 310">
            <a:hlinkClick r:id="rId2" tgtFrame="_blank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64" y="2071678"/>
            <a:ext cx="28575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tx2">
                <a:alpha val="60000"/>
              </a:schemeClr>
            </a:glow>
          </a:effectLst>
        </p:spPr>
      </p:pic>
      <p:sp>
        <p:nvSpPr>
          <p:cNvPr id="3" name="Прямоугольник 2"/>
          <p:cNvSpPr/>
          <p:nvPr/>
        </p:nvSpPr>
        <p:spPr>
          <a:xfrm>
            <a:off x="1285853" y="714356"/>
            <a:ext cx="59833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/>
                <a:solidFill>
                  <a:schemeClr val="accent3"/>
                </a:solidFill>
                <a:effectLst/>
              </a:rPr>
              <a:t> </a:t>
            </a:r>
            <a:r>
              <a:rPr lang="ru-RU" sz="5400" b="1" cap="none" spc="0" dirty="0" smtClean="0">
                <a:ln/>
                <a:solidFill>
                  <a:srgbClr val="FFFF00"/>
                </a:solidFill>
                <a:effectLst/>
              </a:rPr>
              <a:t>ЩУЧИЙ  ХВОСТ</a:t>
            </a:r>
            <a:endParaRPr lang="ru-RU" sz="5400" b="1" cap="none" spc="0" dirty="0">
              <a:ln/>
              <a:solidFill>
                <a:srgbClr val="FFFF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-main-pic" descr="Картинка 28 из 310">
            <a:hlinkClick r:id="rId2" tgtFrame="_blank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000232" y="2143116"/>
            <a:ext cx="507682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397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3" name="Прямоугольник 2"/>
          <p:cNvSpPr/>
          <p:nvPr/>
        </p:nvSpPr>
        <p:spPr>
          <a:xfrm>
            <a:off x="1428728" y="428604"/>
            <a:ext cx="5857916" cy="166199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ru-RU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ЗОЛОТОЙ   УС –</a:t>
            </a:r>
          </a:p>
          <a:p>
            <a:pPr algn="ctr"/>
            <a:r>
              <a:rPr lang="ru-RU" sz="4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дихоризандра</a:t>
            </a:r>
            <a:endParaRPr lang="ru-RU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-main-pic" descr="Картинка 7 из 10229">
            <a:hlinkClick r:id="rId2" tgtFrame="_blank"/>
          </p:cNvPr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1785926"/>
            <a:ext cx="4572032" cy="3238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</p:pic>
      <p:pic>
        <p:nvPicPr>
          <p:cNvPr id="3" name="i-main-pic" descr="Картинка 22 из 10229">
            <a:hlinkClick r:id="rId4" tgtFrame="_blank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28" y="3071810"/>
            <a:ext cx="3500462" cy="3381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635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4" name="Прямоугольник 3"/>
          <p:cNvSpPr/>
          <p:nvPr/>
        </p:nvSpPr>
        <p:spPr>
          <a:xfrm>
            <a:off x="428596" y="142852"/>
            <a:ext cx="678661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    </a:t>
            </a:r>
            <a:r>
              <a:rPr lang="ru-RU" sz="6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Ф И А Л К А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</TotalTime>
  <Words>145</Words>
  <Application>Microsoft Office PowerPoint</Application>
  <PresentationFormat>Экран (4:3)</PresentationFormat>
  <Paragraphs>37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</dc:creator>
  <cp:lastModifiedBy>User</cp:lastModifiedBy>
  <cp:revision>15</cp:revision>
  <dcterms:created xsi:type="dcterms:W3CDTF">2010-12-03T18:46:14Z</dcterms:created>
  <dcterms:modified xsi:type="dcterms:W3CDTF">2013-01-25T20:40:04Z</dcterms:modified>
</cp:coreProperties>
</file>