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7" r:id="rId2"/>
    <p:sldMasterId id="2147483661" r:id="rId3"/>
    <p:sldMasterId id="2147483662" r:id="rId4"/>
  </p:sldMasterIdLst>
  <p:sldIdLst>
    <p:sldId id="257" r:id="rId5"/>
    <p:sldId id="258" r:id="rId6"/>
    <p:sldId id="259" r:id="rId7"/>
    <p:sldId id="266" r:id="rId8"/>
    <p:sldId id="267" r:id="rId9"/>
    <p:sldId id="260" r:id="rId10"/>
    <p:sldId id="265" r:id="rId11"/>
    <p:sldId id="268" r:id="rId12"/>
    <p:sldId id="273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CCECFF"/>
    <a:srgbClr val="E313ED"/>
    <a:srgbClr val="FF9966"/>
    <a:srgbClr val="FFFFCC"/>
    <a:srgbClr val="000000"/>
    <a:srgbClr val="66FFFF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27651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27652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653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7654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27655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27656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27657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658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659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27660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2766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6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663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27664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65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666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2766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6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669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27670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71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672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2767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7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675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27676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77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678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2767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8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681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27682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83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684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2768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8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687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27688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89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690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2769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9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693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27694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95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696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2769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69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699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27700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01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02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277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05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27706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07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08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2770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1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11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27712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13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14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2771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1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17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27718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19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20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2772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2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7723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724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27725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27726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27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28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27729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30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31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27732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33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34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27735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36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37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27738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39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40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27741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42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43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27744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45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46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27747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48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49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27750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51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52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27753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54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755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27756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757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27758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27759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27760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761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762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763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764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765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7766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7767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27768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27769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70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71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72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73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74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75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76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77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78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79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80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81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82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7783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7784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785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7786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7787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D6ADBBF-56F4-4489-9B98-2F48F5EB6E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02E3D-2370-45E8-873F-D93B8AFCF0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D7637B-80EB-4020-A7DA-1C94E23114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DB75799-1433-4F2E-90EF-F95E950269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0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403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40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40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9FF49-6787-44C2-A649-E5C3BE52DC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F2804F-8410-4C6A-927A-E4CE597F8E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03A52-8714-4F29-B975-899D7273D3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4EE8B-A0E6-41E0-9433-017C733779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CF1B4-EB60-4191-962C-80C1BCAA49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D6BDF-150B-4F45-9A1D-E2DD4A4FEE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5E743-03CA-42CD-8900-69A2A4948C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83833-6961-4D4A-875C-971CC18411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FB5BA-2BA3-48AF-9D03-74DE83BC7C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19878-1C60-44E8-A096-4B7A07367D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66A7C-4559-4630-B635-445C8E0372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96FDF-77CF-404A-9B16-BBEC265ADC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F0D27-2575-435C-8DC2-5B37CA2940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1D2A8-4553-4BBE-B841-27306921AA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13A09-F786-4032-BA2F-4D038E1AFA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1ACF4-F7D4-4109-86AB-6F415DAE18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5F9D5-57D4-4E9A-BEE7-8F46931EEB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9D193-8DC4-48D4-A1E8-36AD9B61C9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316A1-987D-47F9-96D9-2FA8A3C743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22A97-9C07-4652-9C67-C0E930593A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721D1-F431-4B7A-9F36-3A82F68D0E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8C351-0E2F-4D8C-AD71-F7A553F7D7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597BE-ECFF-4BE4-A198-245AA66467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7270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>
                <a:latin typeface="Arial" charset="0"/>
              </a:endParaRPr>
            </a:p>
          </p:txBody>
        </p:sp>
        <p:sp>
          <p:nvSpPr>
            <p:cNvPr id="7270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>
                <a:latin typeface="Arial" charset="0"/>
              </a:endParaRPr>
            </a:p>
          </p:txBody>
        </p:sp>
        <p:sp>
          <p:nvSpPr>
            <p:cNvPr id="7270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>
                <a:latin typeface="Arial" charset="0"/>
              </a:endParaRPr>
            </a:p>
          </p:txBody>
        </p:sp>
        <p:grpSp>
          <p:nvGrpSpPr>
            <p:cNvPr id="7271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7271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7271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7271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7271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271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7271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1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1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1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2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2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7272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2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2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2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2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2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2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2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7273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7273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3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3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3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3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3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3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3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3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4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4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4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4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4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4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4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4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4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274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7275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>
                <a:latin typeface="Arial" charset="0"/>
              </a:endParaRPr>
            </a:p>
          </p:txBody>
        </p:sp>
        <p:sp>
          <p:nvSpPr>
            <p:cNvPr id="7275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6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>
                <a:latin typeface="Arial" charset="0"/>
              </a:endParaRPr>
            </a:p>
          </p:txBody>
        </p:sp>
      </p:grpSp>
      <p:sp>
        <p:nvSpPr>
          <p:cNvPr id="7276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76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276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276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276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B2C3FEC-0E6A-4B23-8479-64068DDE3F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2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27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2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2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2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2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2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61" grpId="0"/>
      <p:bldP spid="72762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7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276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27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27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7AF17-9B53-4EB2-AB30-74C4B8C106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7F10E3-A2A4-451F-9B1F-19AE0BEC7B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581B9-0701-4BF1-9F92-5438A4ED8E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C696E-E339-4B47-B907-8A07CB0602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21CE3-B235-460F-AE59-3249383FDD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4267BC-A2FC-49EA-9088-3F6D58F7E4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045B5-4CF2-47CB-A292-EEFA32680B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6A8C37-D151-4D0F-8BD8-13E6F1E065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6741B-1AC6-40CE-B1D8-3FB564AFD9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A9A51-10BC-40C4-BB4D-A61DDAE739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D9A57-2CE8-4575-90A4-D84D0B68CD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627E2-045B-446C-99C2-77246433D5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DBC35-BF8D-4AA0-9B89-BC7B04070C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FD86E-1690-47D4-8A74-9C67A5B50E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11303-96F0-4C57-A94E-E094173AC8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3CAB5-7DFA-4946-A85B-9D063A74D5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26627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26628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29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26631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32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6633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26634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35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6636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26637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26638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639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6640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26641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26642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43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44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26645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46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47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26648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49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50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26651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52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53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26654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55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56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26657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58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59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26660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61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62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26663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64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65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26666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67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68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26669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70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71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26672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73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74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26675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76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77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26678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79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80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26681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82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83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26684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85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86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26687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88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89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26690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91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92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26693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94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95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26696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697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698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26699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700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701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26702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703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6704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705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6706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26707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708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709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26710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711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712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26713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714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715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26716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717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718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26719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720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721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26722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723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724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26725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726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727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26728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729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730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26731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732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733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26734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735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736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26737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6738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6739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40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41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42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43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44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45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46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47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48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49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50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51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52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53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54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55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56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57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58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59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760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6761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762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763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26764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6765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E38C18-1D57-4932-9526-6AE51267BEAE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80729101-3264-434B-976D-BCF606ED9377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30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30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30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30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30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30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30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30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30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30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30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30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30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30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30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007A1042-604D-4BDF-9093-1019915F2B3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2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52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52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52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2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52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52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52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2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52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52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52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2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52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52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52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2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52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52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52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7168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>
                <a:latin typeface="Arial" charset="0"/>
              </a:endParaRPr>
            </a:p>
          </p:txBody>
        </p:sp>
        <p:sp>
          <p:nvSpPr>
            <p:cNvPr id="7168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>
                <a:latin typeface="Arial" charset="0"/>
              </a:endParaRPr>
            </a:p>
          </p:txBody>
        </p:sp>
        <p:sp>
          <p:nvSpPr>
            <p:cNvPr id="7168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>
                <a:latin typeface="Arial" charset="0"/>
              </a:endParaRPr>
            </a:p>
          </p:txBody>
        </p:sp>
        <p:grpSp>
          <p:nvGrpSpPr>
            <p:cNvPr id="7168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7168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7168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7168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7169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69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7169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69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69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69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69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69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7169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69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0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0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0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0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0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0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7170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7170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0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0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1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1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1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1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1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1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1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1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1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1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2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2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2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2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2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7172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7172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2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2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2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>
                <a:latin typeface="Arial" charset="0"/>
              </a:endParaRPr>
            </a:p>
          </p:txBody>
        </p:sp>
        <p:sp>
          <p:nvSpPr>
            <p:cNvPr id="7173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>
                <a:latin typeface="Arial" charset="0"/>
              </a:endParaRPr>
            </a:p>
          </p:txBody>
        </p:sp>
      </p:grpSp>
      <p:sp>
        <p:nvSpPr>
          <p:cNvPr id="7173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3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3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174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174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C22F32D8-CF06-4076-9502-CD7E1D4055D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7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7" grpId="0"/>
      <p:bldP spid="71738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173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17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17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173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17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17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173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17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17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173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17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17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173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717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717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wmf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4.wmf"/><Relationship Id="rId4" Type="http://schemas.openxmlformats.org/officeDocument/2006/relationships/image" Target="../media/image2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9.wmf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Text Box 6"/>
          <p:cNvSpPr txBox="1">
            <a:spLocks noChangeArrowheads="1"/>
          </p:cNvSpPr>
          <p:nvPr>
            <p:ph type="title"/>
          </p:nvPr>
        </p:nvSpPr>
        <p:spPr>
          <a:xfrm>
            <a:off x="179388" y="333375"/>
            <a:ext cx="7772400" cy="1462088"/>
          </a:xfrm>
          <a:noFill/>
          <a:ln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ru-RU" sz="4800" b="1" i="1">
                <a:solidFill>
                  <a:schemeClr val="tx1"/>
                </a:solidFill>
              </a:rPr>
              <a:t>ЗДРАВСТВУЙТЕ !</a:t>
            </a:r>
          </a:p>
        </p:txBody>
      </p:sp>
      <p:pic>
        <p:nvPicPr>
          <p:cNvPr id="22535" name="Picture 7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700213"/>
            <a:ext cx="8496300" cy="4981575"/>
          </a:xfrm>
          <a:noFill/>
          <a:ln/>
        </p:spPr>
      </p:pic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79388" y="3860800"/>
            <a:ext cx="8785225" cy="650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i="1"/>
              <a:t>ДОБРО ПОЖАЛОВАТЬ В КИТАЙ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  <p:bldP spid="2253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3971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284663" cy="2767013"/>
          </a:xfrm>
        </p:spPr>
      </p:pic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3838" y="2924175"/>
            <a:ext cx="35877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73" name="Picture 5" descr="BD07427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3716338"/>
            <a:ext cx="3527425" cy="2646362"/>
          </a:xfrm>
          <a:prstGeom prst="rect">
            <a:avLst/>
          </a:prstGeom>
          <a:noFill/>
        </p:spPr>
      </p:pic>
      <p:pic>
        <p:nvPicPr>
          <p:cNvPr id="83976" name="Picture 8" descr="BD08009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8400" y="2565400"/>
            <a:ext cx="1825625" cy="795338"/>
          </a:xfrm>
          <a:prstGeom prst="rect">
            <a:avLst/>
          </a:prstGeom>
          <a:noFill/>
        </p:spPr>
      </p:pic>
      <p:pic>
        <p:nvPicPr>
          <p:cNvPr id="83977" name="Picture 9" descr="BL0097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5963" y="404813"/>
            <a:ext cx="2663825" cy="225742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4995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333375"/>
            <a:ext cx="3600450" cy="3816350"/>
          </a:xfrm>
        </p:spPr>
      </p:pic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3500438"/>
            <a:ext cx="30956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260350"/>
            <a:ext cx="3681413" cy="409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998" name="WordArt 6"/>
          <p:cNvSpPr>
            <a:spLocks noChangeArrowheads="1" noChangeShapeType="1" noTextEdit="1"/>
          </p:cNvSpPr>
          <p:nvPr/>
        </p:nvSpPr>
        <p:spPr bwMode="auto">
          <a:xfrm rot="-1540756">
            <a:off x="2982913" y="2444750"/>
            <a:ext cx="4176712" cy="1150938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4240756" scaled="1"/>
                </a:gradFill>
                <a:latin typeface="Impact"/>
              </a:rPr>
              <a:t>ХУАНХЕ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601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205038"/>
            <a:ext cx="4176713" cy="4352925"/>
          </a:xfrm>
        </p:spPr>
      </p:pic>
      <p:pic>
        <p:nvPicPr>
          <p:cNvPr id="860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60350"/>
            <a:ext cx="388461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6022" name="WordArt 6"/>
          <p:cNvSpPr>
            <a:spLocks noChangeArrowheads="1" noChangeShapeType="1" noTextEdit="1"/>
          </p:cNvSpPr>
          <p:nvPr/>
        </p:nvSpPr>
        <p:spPr bwMode="auto">
          <a:xfrm>
            <a:off x="179388" y="404813"/>
            <a:ext cx="4608512" cy="931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БАМБУКОВЫЙ</a:t>
            </a:r>
          </a:p>
        </p:txBody>
      </p:sp>
      <p:sp>
        <p:nvSpPr>
          <p:cNvPr id="86023" name="WordArt 7"/>
          <p:cNvSpPr>
            <a:spLocks noChangeArrowheads="1" noChangeShapeType="1" noTextEdit="1"/>
          </p:cNvSpPr>
          <p:nvPr/>
        </p:nvSpPr>
        <p:spPr bwMode="auto">
          <a:xfrm>
            <a:off x="4859338" y="5373688"/>
            <a:ext cx="3960812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МЕДВЕДЬ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2" grpId="0" animBg="1"/>
      <p:bldP spid="860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7043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60350"/>
            <a:ext cx="3683000" cy="3213100"/>
          </a:xfrm>
        </p:spPr>
      </p:pic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1844675"/>
            <a:ext cx="4826000" cy="46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5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60350"/>
            <a:ext cx="8785225" cy="6597650"/>
          </a:xfrm>
        </p:spPr>
      </p:pic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-144463" y="836613"/>
            <a:ext cx="9288463" cy="42481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72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Comic Sans MS"/>
              </a:rPr>
              <a:t>китайская народная </a:t>
            </a:r>
          </a:p>
          <a:p>
            <a:pPr algn="ctr"/>
            <a:r>
              <a:rPr lang="ru-RU" sz="72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Comic Sans MS"/>
              </a:rPr>
              <a:t>республика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1116013" y="476250"/>
            <a:ext cx="7215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 i="1">
                <a:solidFill>
                  <a:srgbClr val="000000"/>
                </a:solidFill>
              </a:rPr>
              <a:t>ГОСУДАРСТВЕННЫЙ ФЛАГ</a:t>
            </a:r>
          </a:p>
        </p:txBody>
      </p:sp>
      <p:pic>
        <p:nvPicPr>
          <p:cNvPr id="39945" name="Picture 9" descr="BD05881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5229225"/>
            <a:ext cx="1439863" cy="162877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6763FD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z="4000" b="1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179388" y="188913"/>
            <a:ext cx="8713787" cy="12874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Столица Китая</a:t>
            </a:r>
            <a:br>
              <a:rPr lang="ru-RU" sz="4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</a:b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ru-RU" sz="40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ПЕКИН</a:t>
            </a:r>
          </a:p>
        </p:txBody>
      </p:sp>
      <p:pic>
        <p:nvPicPr>
          <p:cNvPr id="5735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557338"/>
            <a:ext cx="5256212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55" name="Picture 11" descr="BD05753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188913"/>
            <a:ext cx="1339850" cy="1295400"/>
          </a:xfrm>
          <a:prstGeom prst="rect">
            <a:avLst/>
          </a:prstGeom>
          <a:noFill/>
        </p:spPr>
      </p:pic>
      <p:pic>
        <p:nvPicPr>
          <p:cNvPr id="57359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1773238"/>
            <a:ext cx="1800225" cy="1943100"/>
          </a:xfrm>
          <a:prstGeom prst="rect">
            <a:avLst/>
          </a:prstGeom>
          <a:noFill/>
        </p:spPr>
      </p:pic>
      <p:pic>
        <p:nvPicPr>
          <p:cNvPr id="57360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4076700"/>
            <a:ext cx="1800225" cy="23050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66FF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1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88913"/>
            <a:ext cx="3097212" cy="3455987"/>
          </a:xfrm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2997200"/>
            <a:ext cx="3389313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188913"/>
            <a:ext cx="3033713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8038" y="188913"/>
            <a:ext cx="251936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5" name="Picture 7" descr="BD05810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9925" y="4076700"/>
            <a:ext cx="1587500" cy="2305050"/>
          </a:xfrm>
          <a:prstGeom prst="rect">
            <a:avLst/>
          </a:prstGeom>
          <a:noFill/>
        </p:spPr>
      </p:pic>
      <p:pic>
        <p:nvPicPr>
          <p:cNvPr id="58376" name="Picture 8" descr="BD05891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288" y="4365625"/>
            <a:ext cx="2011362" cy="2016125"/>
          </a:xfrm>
          <a:prstGeom prst="rect">
            <a:avLst/>
          </a:prstGeom>
          <a:noFill/>
        </p:spPr>
      </p:pic>
      <p:sp>
        <p:nvSpPr>
          <p:cNvPr id="58378" name="WordArt 10"/>
          <p:cNvSpPr>
            <a:spLocks noChangeArrowheads="1" noChangeShapeType="1" noTextEdit="1"/>
          </p:cNvSpPr>
          <p:nvPr/>
        </p:nvSpPr>
        <p:spPr bwMode="auto">
          <a:xfrm rot="-395497">
            <a:off x="2112963" y="955675"/>
            <a:ext cx="5832475" cy="34274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2421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5795497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Comic Sans MS"/>
              </a:rPr>
              <a:t>ЗАПРЕТНЫЙ  ГОРОД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5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FF9966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88913"/>
            <a:ext cx="3414712" cy="3816350"/>
          </a:xfrm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2997200"/>
            <a:ext cx="3240087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1" name="Picture 7" descr="AG00625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4365625"/>
            <a:ext cx="2232025" cy="1903413"/>
          </a:xfrm>
          <a:prstGeom prst="rect">
            <a:avLst/>
          </a:prstGeom>
          <a:noFill/>
        </p:spPr>
      </p:pic>
      <p:pic>
        <p:nvPicPr>
          <p:cNvPr id="41992" name="Picture 8" descr="J009916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404813"/>
            <a:ext cx="1995487" cy="2016125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54278" name="Picture 6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3644900"/>
            <a:ext cx="4140200" cy="3024188"/>
          </a:xfrm>
        </p:spPr>
      </p:pic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60350"/>
            <a:ext cx="3671888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280" name="WordArt 8"/>
          <p:cNvSpPr>
            <a:spLocks noChangeArrowheads="1" noChangeShapeType="1" noTextEdit="1"/>
          </p:cNvSpPr>
          <p:nvPr/>
        </p:nvSpPr>
        <p:spPr bwMode="auto">
          <a:xfrm rot="-528192">
            <a:off x="3924300" y="260350"/>
            <a:ext cx="4606925" cy="30114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33181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E313ED"/>
                    </a:gs>
                    <a:gs pos="100000">
                      <a:srgbClr val="CCECFF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БЕЙХАЙ</a:t>
            </a:r>
          </a:p>
        </p:txBody>
      </p:sp>
      <p:sp>
        <p:nvSpPr>
          <p:cNvPr id="54282" name="WordArt 10" descr="Горизонтальный кирпич"/>
          <p:cNvSpPr>
            <a:spLocks noChangeArrowheads="1" noChangeShapeType="1" noTextEdit="1"/>
          </p:cNvSpPr>
          <p:nvPr/>
        </p:nvSpPr>
        <p:spPr bwMode="auto">
          <a:xfrm rot="322868">
            <a:off x="395288" y="2492375"/>
            <a:ext cx="3671887" cy="25923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3044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pattFill prst="horzBrick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СТЕНА </a:t>
            </a:r>
          </a:p>
          <a:p>
            <a:pPr algn="ctr"/>
            <a:r>
              <a:rPr lang="ru-RU" sz="3600" b="1" kern="1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pattFill prst="horzBrick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ДЕВЯТИ ДРАКОНОВ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0" grpId="0" animBg="1"/>
      <p:bldP spid="5428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94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88913"/>
            <a:ext cx="3384550" cy="3168650"/>
          </a:xfrm>
        </p:spPr>
      </p:pic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4238" y="2538413"/>
            <a:ext cx="3179762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3573463"/>
            <a:ext cx="345598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95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8400" y="3573463"/>
            <a:ext cx="2159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95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44606">
            <a:off x="3708400" y="404813"/>
            <a:ext cx="26654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953" name="Picture 9" descr="BD05823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850" y="47625"/>
            <a:ext cx="1598613" cy="1581150"/>
          </a:xfrm>
          <a:prstGeom prst="rect">
            <a:avLst/>
          </a:prstGeom>
          <a:noFill/>
        </p:spPr>
      </p:pic>
      <p:pic>
        <p:nvPicPr>
          <p:cNvPr id="82954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413" y="2133600"/>
            <a:ext cx="1684337" cy="2190750"/>
          </a:xfrm>
          <a:prstGeom prst="rect">
            <a:avLst/>
          </a:prstGeom>
          <a:noFill/>
        </p:spPr>
      </p:pic>
      <p:pic>
        <p:nvPicPr>
          <p:cNvPr id="82955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2011363"/>
            <a:ext cx="2305050" cy="227647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500"/>
                                        <p:tgtEl>
                                          <p:spTgt spid="8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806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88913"/>
            <a:ext cx="3851275" cy="3425825"/>
          </a:xfrm>
        </p:spPr>
      </p:pic>
      <p:pic>
        <p:nvPicPr>
          <p:cNvPr id="880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60350"/>
            <a:ext cx="39592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07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3284538"/>
            <a:ext cx="3457575" cy="2582862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</p:pic>
      <p:pic>
        <p:nvPicPr>
          <p:cNvPr id="880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725" y="2924175"/>
            <a:ext cx="36337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8071" name="WordArt 7"/>
          <p:cNvSpPr>
            <a:spLocks noChangeArrowheads="1" noChangeShapeType="1" noTextEdit="1"/>
          </p:cNvSpPr>
          <p:nvPr/>
        </p:nvSpPr>
        <p:spPr bwMode="auto">
          <a:xfrm>
            <a:off x="1331913" y="5984875"/>
            <a:ext cx="6913562" cy="8731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CCFF">
                        <a:gamma/>
                        <a:shade val="46275"/>
                        <a:invGamma/>
                      </a:srgbClr>
                    </a:gs>
                    <a:gs pos="100000">
                      <a:srgbClr val="33CC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ГОНГКОНГ</a:t>
            </a:r>
          </a:p>
        </p:txBody>
      </p:sp>
      <p:pic>
        <p:nvPicPr>
          <p:cNvPr id="88073" name="Picture 9" descr="BD08008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838" y="2276475"/>
            <a:ext cx="1824037" cy="1668463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659</TotalTime>
  <Words>24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Arial Black</vt:lpstr>
      <vt:lpstr>Times New Roman</vt:lpstr>
      <vt:lpstr>Wingdings</vt:lpstr>
      <vt:lpstr>Comic Sans MS</vt:lpstr>
      <vt:lpstr>Салют</vt:lpstr>
      <vt:lpstr>Облака</vt:lpstr>
      <vt:lpstr>Оформление по умолчанию</vt:lpstr>
      <vt:lpstr>Кимоно</vt:lpstr>
      <vt:lpstr>ЗДРАВСТВУЙТЕ 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Name</dc:creator>
  <cp:lastModifiedBy>Admin</cp:lastModifiedBy>
  <cp:revision>8</cp:revision>
  <dcterms:created xsi:type="dcterms:W3CDTF">2008-06-24T06:32:56Z</dcterms:created>
  <dcterms:modified xsi:type="dcterms:W3CDTF">2011-11-16T08:10:05Z</dcterms:modified>
</cp:coreProperties>
</file>