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256" r:id="rId2"/>
    <p:sldId id="257" r:id="rId3"/>
    <p:sldId id="258" r:id="rId4"/>
    <p:sldId id="260" r:id="rId5"/>
    <p:sldId id="259" r:id="rId6"/>
    <p:sldId id="265" r:id="rId7"/>
    <p:sldId id="266" r:id="rId8"/>
    <p:sldId id="267" r:id="rId9"/>
    <p:sldId id="268" r:id="rId10"/>
    <p:sldId id="269" r:id="rId11"/>
    <p:sldId id="264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>
      <p:cViewPr>
        <p:scale>
          <a:sx n="69" d="100"/>
          <a:sy n="69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3B3B1-4EBB-4C98-82D9-11B88AB9B6F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2056F-ACB4-4EEE-AD3A-4D782A0C71A6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701385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Иудаизм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82056F-ACB4-4EEE-AD3A-4D782A0C71A6}" type="slidenum">
              <a:rPr lang="ru-RU" smtClean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81886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25.01.2013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Диана\ФОТО\1_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0"/>
            <a:ext cx="9753600" cy="7315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609600" y="0"/>
            <a:ext cx="9734246" cy="1124744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Иудаизм.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79125" y="4653136"/>
            <a:ext cx="6400800" cy="1752600"/>
          </a:xfr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Работу выполнила 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Ученица 4А класса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Лицея естественных наук г. Кирова</a:t>
            </a:r>
          </a:p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Коробейникова Диана.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D:\Диана\блог\Презы фото\torah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325991"/>
            <a:ext cx="2808312" cy="303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Диана\блог\Презы фото\image00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937" y="1329495"/>
            <a:ext cx="2971066" cy="3031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4632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-171400"/>
            <a:ext cx="7239000" cy="1143000"/>
          </a:xfrm>
        </p:spPr>
        <p:txBody>
          <a:bodyPr/>
          <a:lstStyle/>
          <a:p>
            <a:pPr algn="ctr"/>
            <a:r>
              <a:rPr lang="ru-RU" dirty="0" smtClean="0"/>
              <a:t>Вопросы.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124744"/>
            <a:ext cx="7992888" cy="5733256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является характерной чертой иудаизма?</a:t>
            </a:r>
          </a:p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(Монотеизм)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Какие религии возникли на основе иудаизма?</a:t>
            </a:r>
          </a:p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(Ислам и Христианство)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Назовите основные символы иудаизма.</a:t>
            </a:r>
          </a:p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(Шестиконечная звезда Давида и семисвечник)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осталось от разрушенного храма иудеев? Где это находится?</a:t>
            </a:r>
          </a:p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(Стена Плача в Иерусалиме)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звучит имя Бога в иудаизме? И что означает это имя?</a:t>
            </a:r>
          </a:p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(Яхве – Я </a:t>
            </a:r>
            <a:r>
              <a:rPr lang="ru-RU" b="1" i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есмь</a:t>
            </a:r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я существующий) </a:t>
            </a:r>
            <a:endParaRPr lang="ru-RU" b="1" i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48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7239000" cy="1296144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068960"/>
            <a:ext cx="3024336" cy="2873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 descr="D:\Диана\блог\Презы фото\Entertainment-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10621">
            <a:off x="6623105" y="4910595"/>
            <a:ext cx="1872208" cy="1800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Диана\блог\Презы фото\Entertainment-02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3869">
            <a:off x="119235" y="4822877"/>
            <a:ext cx="1818720" cy="1749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892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0692680" y="188640"/>
            <a:ext cx="2072344" cy="107555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9" name="Объект 8"/>
          <p:cNvSpPr>
            <a:spLocks noGrp="1"/>
          </p:cNvSpPr>
          <p:nvPr>
            <p:ph sz="half" idx="2"/>
          </p:nvPr>
        </p:nvSpPr>
        <p:spPr>
          <a:xfrm>
            <a:off x="-5366" y="1700809"/>
            <a:ext cx="4937406" cy="5157192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Иудаизм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в переводе с древнееврейского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яхудут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или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жители древней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Иудеи – ныне Израиль. Это национальная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религия евреев. Характерной чертой иудаизма, отличающего его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религий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других народов, является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монотеизм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- вера в Единого Бога. На основе иудаизма зародились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две другие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мировые религии: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христианство </a:t>
            </a:r>
            <a:r>
              <a:rPr lang="ru-RU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ислам</a:t>
            </a:r>
          </a:p>
        </p:txBody>
      </p:sp>
      <p:pic>
        <p:nvPicPr>
          <p:cNvPr id="2052" name="Picture 4" descr="D:\Диана\блог\Презы фото\Hanoucciah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6271" y="0"/>
            <a:ext cx="3407023" cy="340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395536" y="116632"/>
            <a:ext cx="3929293" cy="980728"/>
          </a:xfrm>
          <a:prstGeom prst="rect">
            <a:avLst/>
          </a:prstGeom>
        </p:spPr>
        <p:txBody>
          <a:bodyPr wrap="square">
            <a:prstTxWarp prst="textWave4">
              <a:avLst>
                <a:gd name="adj1" fmla="val 0"/>
                <a:gd name="adj2" fmla="val 1518"/>
              </a:avLst>
            </a:prstTxWarp>
            <a:spAutoFit/>
            <a:scene3d>
              <a:camera prst="perspectiveLeft"/>
              <a:lightRig rig="threePt" dir="t"/>
            </a:scene3d>
            <a:sp3d extrusionH="57150">
              <a:bevelT w="38100" h="38100"/>
            </a:sp3d>
          </a:bodyPr>
          <a:lstStyle/>
          <a:p>
            <a:r>
              <a:rPr lang="ru-RU" sz="2800" dirty="0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/>
              </a:rPr>
              <a:t>Иудаизм</a:t>
            </a:r>
          </a:p>
        </p:txBody>
      </p:sp>
    </p:spTree>
    <p:extLst>
      <p:ext uri="{BB962C8B-B14F-4D97-AF65-F5344CB8AC3E}">
        <p14:creationId xmlns:p14="http://schemas.microsoft.com/office/powerpoint/2010/main" val="116953677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66632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Представления древних.</a:t>
            </a:r>
            <a:endParaRPr lang="ru-RU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1278119"/>
            <a:ext cx="352839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Представления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древних евреев о Едином Боге складывались в течение длительного исторического периода (ХIХ - II вв. до н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э.). Этот период получил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название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«библейский»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включил 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 себя эпоху патриархов (праотцов) еврейского народа.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139952" y="908720"/>
            <a:ext cx="424847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 повествует предание, самым первым иудеем был патриарх Авраам, который заключил с Богом священный союз - "завет"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или брит.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Авраам дал обещание, что он и его потомки будут хранить верность Богу и в доказательство этому исполнять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его заповеди -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нормы поведения, которые отличают человека, почитающего истинного Бога. </a:t>
            </a:r>
          </a:p>
        </p:txBody>
      </p:sp>
      <p:sp>
        <p:nvSpPr>
          <p:cNvPr id="2" name="Объект 1"/>
          <p:cNvSpPr>
            <a:spLocks noGrp="1"/>
          </p:cNvSpPr>
          <p:nvPr>
            <p:ph sz="half" idx="1"/>
          </p:nvPr>
        </p:nvSpPr>
        <p:spPr>
          <a:xfrm>
            <a:off x="179512" y="1278119"/>
            <a:ext cx="3520440" cy="452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626030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23528" y="260648"/>
            <a:ext cx="4186808" cy="6126163"/>
          </a:xfrm>
        </p:spPr>
        <p:txBody>
          <a:bodyPr>
            <a:norm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 мнению историков, этого единственного Бога евреи называли именем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Яхве.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 этим именем Бог открывает себя человеку. Значение этого имени связано с глаголом «Быть».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Переводится имя Яхве как свидетельство Бога о самом себе. «Я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есмь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», т.е. существующий.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355976" y="404664"/>
            <a:ext cx="3983843" cy="3787514"/>
          </a:xfrm>
        </p:spPr>
        <p:txBody>
          <a:bodyPr>
            <a:no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Богословы считают, что иудаизм исповедовали уже первые люди: Адам и Ева. Следовательно, время сотворения мира и человека было одновременно и временем возникновения иудаизма.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49927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7640"/>
            <a:ext cx="7242048" cy="1143000"/>
          </a:xfr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sz="5400" b="0" cap="none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Тора.</a:t>
            </a:r>
            <a:endParaRPr lang="ru-RU" sz="5400" b="0" cap="none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/>
              <a:t> 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1560" y="1700808"/>
            <a:ext cx="5256584" cy="4525963"/>
          </a:xfrm>
        </p:spPr>
        <p:txBody>
          <a:bodyPr>
            <a:normAutofit/>
          </a:bodyPr>
          <a:lstStyle/>
          <a:p>
            <a:r>
              <a:rPr lang="ru-RU" dirty="0" smtClean="0"/>
              <a:t>Основой </a:t>
            </a:r>
            <a:r>
              <a:rPr lang="ru-RU" dirty="0"/>
              <a:t>иудаизма является </a:t>
            </a:r>
            <a:r>
              <a:rPr lang="ru-RU" dirty="0" smtClean="0"/>
              <a:t>Тора. Это священная книга иудеев. Она известна </a:t>
            </a:r>
            <a:r>
              <a:rPr lang="ru-RU" dirty="0"/>
              <a:t>в христианстве как первые пять книг </a:t>
            </a:r>
            <a:r>
              <a:rPr lang="ru-RU" dirty="0" smtClean="0"/>
              <a:t>Моисея</a:t>
            </a:r>
            <a:r>
              <a:rPr lang="ru-RU" dirty="0"/>
              <a:t>. </a:t>
            </a:r>
          </a:p>
        </p:txBody>
      </p:sp>
      <p:pic>
        <p:nvPicPr>
          <p:cNvPr id="1026" name="Picture 2" descr="D:\Диана\блог\Презы фото\1267607314_8849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179" y="1268760"/>
            <a:ext cx="2092936" cy="274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D:\Диана\блог\Презы фото\Jud04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365104"/>
            <a:ext cx="1874837" cy="2341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26017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3408"/>
            <a:ext cx="7239000" cy="1143000"/>
          </a:xfrm>
        </p:spPr>
        <p:txBody>
          <a:bodyPr>
            <a:normAutofit/>
          </a:bodyPr>
          <a:lstStyle/>
          <a:p>
            <a:pPr algn="ctr"/>
            <a:r>
              <a:rPr lang="ru-RU" sz="4400" dirty="0" smtClean="0"/>
              <a:t>Синагога.</a:t>
            </a:r>
            <a:endParaRPr lang="ru-RU" sz="4400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84793" y="1052736"/>
            <a:ext cx="7239000" cy="48463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Иудеи собираются для молитвы в помещениях, называемых</a:t>
            </a:r>
            <a:r>
              <a:rPr lang="ru-RU" dirty="0" smtClean="0"/>
              <a:t>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СИНАГОГАМИ</a:t>
            </a:r>
            <a:r>
              <a:rPr lang="ru-RU" dirty="0" smtClean="0"/>
              <a:t>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 помещение нельзя называть храмом, так как храм у них существовал лишь один, но был разрушен. От него осталась лишь Стена Плача в Иерусалиме.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Религиозные общины иудеев возглавляют </a:t>
            </a:r>
            <a:r>
              <a:rPr lang="ru-RU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РАВВИНЫ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знатоки религиозных традиций. Они же и разрешают споры между верующими.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364671"/>
            <a:ext cx="2615952" cy="2493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4882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6" y="0"/>
            <a:ext cx="9154205" cy="6858000"/>
          </a:xfrm>
        </p:spPr>
      </p:pic>
    </p:spTree>
    <p:extLst>
      <p:ext uri="{BB962C8B-B14F-4D97-AF65-F5344CB8AC3E}">
        <p14:creationId xmlns:p14="http://schemas.microsoft.com/office/powerpoint/2010/main" val="194833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zoom/>
      </p:transition>
    </mc:Choice>
    <mc:Fallback xmlns="">
      <p:transition spd="slow">
        <p:zoom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-243408"/>
            <a:ext cx="7239000" cy="1143000"/>
          </a:xfrm>
        </p:spPr>
        <p:txBody>
          <a:bodyPr/>
          <a:lstStyle/>
          <a:p>
            <a:r>
              <a:rPr lang="ru-RU" dirty="0" smtClean="0"/>
              <a:t>Символы иудаизма.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979" y="980728"/>
            <a:ext cx="7239000" cy="4846320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Символами иудаизма являются шестиконечная звезда Давида и семисвечник менора. В крупных городах, например в Москве, несколько синагог.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Главный еврейский праздник «Ханука». Его празднуют 8 дней. Все эти дни в синагоге читают молитвы, а в домах верующие зажигают особый восьмисвечник – ханукию.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Этот праздник особенно любят дети, </a:t>
            </a:r>
          </a:p>
          <a:p>
            <a:pPr marL="0" indent="0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так как получают от взрослых подарки.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Диана\блог\Презы фото\240035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066737"/>
            <a:ext cx="2267454" cy="2616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365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D:\Диана\блог\Презы фото\54966524_golubuye_svechi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3" y="18402"/>
            <a:ext cx="4044337" cy="276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Диана\блог\Презы фото\chanukki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86" y="28142"/>
            <a:ext cx="5224202" cy="6713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Диана\блог\Презы фото\1250006013_show_260px-Star_of_David.svg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2345" y="2780927"/>
            <a:ext cx="3223007" cy="3717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248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255</TotalTime>
  <Words>473</Words>
  <Application>Microsoft Office PowerPoint</Application>
  <PresentationFormat>Экран (4:3)</PresentationFormat>
  <Paragraphs>40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Изящная</vt:lpstr>
      <vt:lpstr>Иудаизм.</vt:lpstr>
      <vt:lpstr>Презентация PowerPoint</vt:lpstr>
      <vt:lpstr>Представления древних.</vt:lpstr>
      <vt:lpstr>Презентация PowerPoint</vt:lpstr>
      <vt:lpstr>Тора.</vt:lpstr>
      <vt:lpstr>Синагога.</vt:lpstr>
      <vt:lpstr>Презентация PowerPoint</vt:lpstr>
      <vt:lpstr>Символы иудаизма.</vt:lpstr>
      <vt:lpstr>3</vt:lpstr>
      <vt:lpstr>Вопросы.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Иудаизм.</dc:title>
  <dc:creator>Диана</dc:creator>
  <cp:lastModifiedBy>Диана</cp:lastModifiedBy>
  <cp:revision>23</cp:revision>
  <dcterms:created xsi:type="dcterms:W3CDTF">2013-01-18T14:39:33Z</dcterms:created>
  <dcterms:modified xsi:type="dcterms:W3CDTF">2013-01-25T18:24:46Z</dcterms:modified>
</cp:coreProperties>
</file>