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7"/>
  </p:notesMasterIdLst>
  <p:sldIdLst>
    <p:sldId id="256" r:id="rId2"/>
    <p:sldId id="259" r:id="rId3"/>
    <p:sldId id="281" r:id="rId4"/>
    <p:sldId id="275" r:id="rId5"/>
    <p:sldId id="271" r:id="rId6"/>
    <p:sldId id="272" r:id="rId7"/>
    <p:sldId id="273" r:id="rId8"/>
    <p:sldId id="274" r:id="rId9"/>
    <p:sldId id="280" r:id="rId10"/>
    <p:sldId id="276" r:id="rId11"/>
    <p:sldId id="279" r:id="rId12"/>
    <p:sldId id="282" r:id="rId13"/>
    <p:sldId id="283" r:id="rId14"/>
    <p:sldId id="261" r:id="rId15"/>
    <p:sldId id="309" r:id="rId16"/>
    <p:sldId id="301" r:id="rId17"/>
    <p:sldId id="264" r:id="rId18"/>
    <p:sldId id="285" r:id="rId19"/>
    <p:sldId id="286" r:id="rId20"/>
    <p:sldId id="287" r:id="rId21"/>
    <p:sldId id="310" r:id="rId22"/>
    <p:sldId id="318" r:id="rId23"/>
    <p:sldId id="320" r:id="rId24"/>
    <p:sldId id="321" r:id="rId25"/>
    <p:sldId id="322" r:id="rId26"/>
    <p:sldId id="266" r:id="rId27"/>
    <p:sldId id="296" r:id="rId28"/>
    <p:sldId id="297" r:id="rId29"/>
    <p:sldId id="268" r:id="rId30"/>
    <p:sldId id="299" r:id="rId31"/>
    <p:sldId id="315" r:id="rId32"/>
    <p:sldId id="316" r:id="rId33"/>
    <p:sldId id="270" r:id="rId34"/>
    <p:sldId id="317" r:id="rId35"/>
    <p:sldId id="312" r:id="rId36"/>
    <p:sldId id="313" r:id="rId37"/>
    <p:sldId id="311" r:id="rId38"/>
    <p:sldId id="293" r:id="rId39"/>
    <p:sldId id="292" r:id="rId40"/>
    <p:sldId id="294" r:id="rId41"/>
    <p:sldId id="302" r:id="rId42"/>
    <p:sldId id="306" r:id="rId43"/>
    <p:sldId id="307" r:id="rId44"/>
    <p:sldId id="314" r:id="rId45"/>
    <p:sldId id="308" r:id="rId4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048413-FC63-4D87-BA09-1F2B7C36E5CB}" type="datetimeFigureOut">
              <a:rPr lang="ru-RU" smtClean="0"/>
              <a:pPr/>
              <a:t>27.02.2016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D1E3A7-AD1E-4FEC-8DA1-F24BA97EF2D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50456-CBAA-4431-8443-8396E0CE48C8}" type="datetimeFigureOut">
              <a:rPr lang="ru-RU" smtClean="0"/>
              <a:pPr/>
              <a:t>27.02.2016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CC6EE-443F-4DD8-A013-005F0804F0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50456-CBAA-4431-8443-8396E0CE48C8}" type="datetimeFigureOut">
              <a:rPr lang="ru-RU" smtClean="0"/>
              <a:pPr/>
              <a:t>27.02.2016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CC6EE-443F-4DD8-A013-005F0804F0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50456-CBAA-4431-8443-8396E0CE48C8}" type="datetimeFigureOut">
              <a:rPr lang="ru-RU" smtClean="0"/>
              <a:pPr/>
              <a:t>27.02.2016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CC6EE-443F-4DD8-A013-005F0804F0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50456-CBAA-4431-8443-8396E0CE48C8}" type="datetimeFigureOut">
              <a:rPr lang="ru-RU" smtClean="0"/>
              <a:pPr/>
              <a:t>27.02.2016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CC6EE-443F-4DD8-A013-005F0804F0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50456-CBAA-4431-8443-8396E0CE48C8}" type="datetimeFigureOut">
              <a:rPr lang="ru-RU" smtClean="0"/>
              <a:pPr/>
              <a:t>27.02.2016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CC6EE-443F-4DD8-A013-005F0804F0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50456-CBAA-4431-8443-8396E0CE48C8}" type="datetimeFigureOut">
              <a:rPr lang="ru-RU" smtClean="0"/>
              <a:pPr/>
              <a:t>27.02.2016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CC6EE-443F-4DD8-A013-005F0804F0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50456-CBAA-4431-8443-8396E0CE48C8}" type="datetimeFigureOut">
              <a:rPr lang="ru-RU" smtClean="0"/>
              <a:pPr/>
              <a:t>27.02.2016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CC6EE-443F-4DD8-A013-005F0804F0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50456-CBAA-4431-8443-8396E0CE48C8}" type="datetimeFigureOut">
              <a:rPr lang="ru-RU" smtClean="0"/>
              <a:pPr/>
              <a:t>27.02.2016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CC6EE-443F-4DD8-A013-005F0804F0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50456-CBAA-4431-8443-8396E0CE48C8}" type="datetimeFigureOut">
              <a:rPr lang="ru-RU" smtClean="0"/>
              <a:pPr/>
              <a:t>27.02.2016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CC6EE-443F-4DD8-A013-005F0804F0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50456-CBAA-4431-8443-8396E0CE48C8}" type="datetimeFigureOut">
              <a:rPr lang="ru-RU" smtClean="0"/>
              <a:pPr/>
              <a:t>27.02.2016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CC6EE-443F-4DD8-A013-005F0804F0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50456-CBAA-4431-8443-8396E0CE48C8}" type="datetimeFigureOut">
              <a:rPr lang="ru-RU" smtClean="0"/>
              <a:pPr/>
              <a:t>27.02.2016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CC6EE-443F-4DD8-A013-005F0804F0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F50456-CBAA-4431-8443-8396E0CE48C8}" type="datetimeFigureOut">
              <a:rPr lang="ru-RU" smtClean="0"/>
              <a:pPr/>
              <a:t>27.02.2016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BCC6EE-443F-4DD8-A013-005F0804F08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фон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85729"/>
            <a:ext cx="7772400" cy="1357321"/>
          </a:xfrm>
        </p:spPr>
        <p:txBody>
          <a:bodyPr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ИНСТРУМЕНТЫ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1500174"/>
            <a:ext cx="6400800" cy="321471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1748" name="Picture 4" descr="F:\инструменты\инструменты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1357298"/>
            <a:ext cx="7358114" cy="35719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фон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9697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Нельзя держать отвертку острой частью вверх.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8914" name="Picture 2" descr="C:\Users\DellPC\Desktop\отвертка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214414" y="1600201"/>
            <a:ext cx="6286544" cy="368618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фон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2071702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Передавать отвёртку можно только вперёд ручкой как и все острые и колющие инструменты. Переносят отвёртки только в опущенной руке. </a:t>
            </a: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D:\Documents and Settings\Лорик\Рабочий стол\отвертка1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214546" y="2571744"/>
            <a:ext cx="4572032" cy="278608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фон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8358246" cy="35719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Работать разрешается только исправной отвёрткой. Ручка отвёртки не должна иметь сколов и трещин, плотно держаться на стержне. Стержень отвёртки не должен быть изогнут.</a:t>
            </a:r>
            <a:endParaRPr lang="ru-RU" sz="36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D:\Documents and Settings\Лорик\Рабочий стол\отвертка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214678" y="3643314"/>
            <a:ext cx="3286148" cy="16430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фон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2071702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размеру, отвёртка должна соответствовать размеру шурупа. По отношению к шурупу, отвёртка должна располагаться строго вертикально или строго горизонтально.</a:t>
            </a:r>
            <a:endParaRPr lang="ru-RU" sz="36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D:\Documents and Settings\Лорик\Рабочий стол\закрутить.gif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000232" y="2786058"/>
            <a:ext cx="5072098" cy="25717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фон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857232"/>
            <a:ext cx="7072362" cy="3857652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1026" name="Picture 2" descr="C:\Users\DellPC\Desktop\ИНСТРУМЕНТЫ1\КУСАЧКИ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500042"/>
            <a:ext cx="7786742" cy="47863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фон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2928958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КЛЕЩИ</a:t>
            </a: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– это металлический </a:t>
            </a: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инструмент в виде щипцов с загнутыми внутрь концами для захватывания и зажима. 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DellPC\Desktop\ИНСТРУМЕНТЫ1\КЛЕЩИ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207534" y="3143248"/>
            <a:ext cx="4728931" cy="21431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фон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8215370" cy="3011486"/>
          </a:xfrm>
        </p:spPr>
        <p:txBody>
          <a:bodyPr>
            <a:noAutofit/>
          </a:bodyPr>
          <a:lstStyle/>
          <a:p>
            <a:r>
              <a:rPr lang="ru-RU" sz="3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Вытаскивая </a:t>
            </a:r>
            <a:r>
              <a:rPr lang="ru-RU" sz="3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гвозди, не тяни клещи </a:t>
            </a:r>
            <a:r>
              <a:rPr lang="ru-RU" sz="3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кверху. При </a:t>
            </a:r>
            <a:r>
              <a:rPr lang="ru-RU" sz="3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работе </a:t>
            </a:r>
            <a:r>
              <a:rPr lang="ru-RU" sz="3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 клещами не </a:t>
            </a:r>
            <a:r>
              <a:rPr lang="ru-RU" sz="3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подставляй пальцы  рук между лезвиями.</a:t>
            </a:r>
          </a:p>
        </p:txBody>
      </p:sp>
      <p:pic>
        <p:nvPicPr>
          <p:cNvPr id="2050" name="Picture 2" descr="C:\Users\DellPC\Desktop\вытащить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643174" y="2928934"/>
            <a:ext cx="3786214" cy="24288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фон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3075" name="Picture 3" descr="C:\Users\DellPC\Desktop\ИНСТРУМЕНТЫ1\ШИЛО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28" y="500042"/>
            <a:ext cx="6143668" cy="47863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фон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225800"/>
          </a:xfrm>
        </p:spPr>
        <p:txBody>
          <a:bodyPr>
            <a:normAutofit fontScale="90000"/>
          </a:bodyPr>
          <a:lstStyle/>
          <a:p>
            <a:r>
              <a:rPr lang="ru-RU" sz="49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ШИЛО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– это инструмент для прокалывания отверстий в виде заостренной металлической иглы, насаженной на рукоятку. 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</a:b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098" name="Picture 2" descr="D:\Documents and Settings\Лорик\Рабочий стол\шило4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643174" y="2857496"/>
            <a:ext cx="3929089" cy="242889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фон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1428760"/>
          </a:xfrm>
        </p:spPr>
        <p:txBody>
          <a:bodyPr>
            <a:noAutofit/>
          </a:bodyPr>
          <a:lstStyle/>
          <a:p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Работай шилом только на подкладной доске.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D:\Documents and Settings\Лорик\Рабочий стол\шило 1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357290" y="2000240"/>
            <a:ext cx="6286544" cy="321471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фон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410739"/>
          </a:xfrm>
          <a:prstGeom prst="rect">
            <a:avLst/>
          </a:prstGeom>
        </p:spPr>
      </p:pic>
      <p:pic>
        <p:nvPicPr>
          <p:cNvPr id="32770" name="Picture 2" descr="F:\инструменты\молоток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71472" y="500043"/>
            <a:ext cx="7786741" cy="44291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фон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480"/>
            <a:ext cx="8229600" cy="2214578"/>
          </a:xfrm>
        </p:spPr>
        <p:txBody>
          <a:bodyPr>
            <a:noAutofit/>
          </a:bodyPr>
          <a:lstStyle/>
          <a:p>
            <a:r>
              <a:rPr lang="ru-RU" sz="3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Делай прокол, вращая ручку шила вправо и влево.</a:t>
            </a:r>
            <a:br>
              <a:rPr lang="ru-RU" sz="3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Не порань руку, держащую картон или любой другой материал</a:t>
            </a:r>
            <a:r>
              <a:rPr lang="ru-RU" sz="3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38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D:\Documents and Settings\Лорик\Рабочий стол\шило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643174" y="2928934"/>
            <a:ext cx="3928204" cy="235745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фон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6146" name="Picture 2" descr="G:\инструменты\напильник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500042"/>
            <a:ext cx="7929618" cy="48577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фон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480"/>
            <a:ext cx="8229600" cy="328614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НАПИЛЬНИК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— многолезвийный инструмент для обработки металлов, дерева, пластмасс и т. п.</a:t>
            </a:r>
            <a:b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Представляет собой металлический стержень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насечкой.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8194" name="Picture 2" descr="G:\инструменты\напильник1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071670" y="3357562"/>
            <a:ext cx="4572032" cy="19288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фон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68874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Полотно напильника или рашпиля не должно иметь дефектов и не должно быть изношенным. Ручка инструментов не должна иметь сколов и </a:t>
            </a:r>
            <a:r>
              <a:rPr lang="ru-RU" sz="4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трещин.</a:t>
            </a:r>
            <a:endParaRPr lang="ru-RU" sz="48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фон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74638"/>
            <a:ext cx="8715436" cy="3082924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 </a:t>
            </a: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выполнении работ напильником необходимо </a:t>
            </a: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периодически очищать </a:t>
            </a: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полотно металлической щёткой и специальными скребками.</a:t>
            </a:r>
            <a:endParaRPr lang="ru-RU" sz="40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 descr="C:\Users\DellPC\Desktop\Ris_1_7_10.pn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828810" y="3286125"/>
            <a:ext cx="3486380" cy="21431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фон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25734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Предохраняйте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напильники даже от незначительных ударов, которые могут повредить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зубья.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6" name="Picture 2" descr="C:\Users\DellPC\Desktop\1610-30-1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890351" y="3000373"/>
            <a:ext cx="7363298" cy="235745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фон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5122" name="Picture 2" descr="C:\Users\DellPC\Desktop\ИНСТРУМЕНТЫ1\КУСАЧКИ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500042"/>
            <a:ext cx="7929618" cy="483395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фон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929718" cy="3214686"/>
          </a:xfrm>
        </p:spPr>
        <p:txBody>
          <a:bodyPr>
            <a:normAutofit/>
          </a:bodyPr>
          <a:lstStyle/>
          <a:p>
            <a:r>
              <a:rPr lang="ru-RU" sz="3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КУСАЧКИ – </a:t>
            </a:r>
            <a:r>
              <a:rPr lang="ru-RU" sz="3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режущий инструмент, который применяют для разрезания проволоки и проводов различного диаметра.</a:t>
            </a:r>
            <a:endParaRPr lang="ru-RU" sz="3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D:\Documents and Settings\Лорик\Рабочий стол\кусач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500298" y="2786058"/>
            <a:ext cx="4500594" cy="250033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фон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642918"/>
            <a:ext cx="8215370" cy="271464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 работе кусачками не держи  проволоку на уровне лица.</a:t>
            </a:r>
            <a:b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 подставляй пальцы  рук между лезвиями.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 descr="C:\Users\DellPC\Desktop\ИНСТРУМЕНТЫ1\КУСАЧКИ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5984" y="2857496"/>
            <a:ext cx="4214842" cy="24288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фон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7170" name="Picture 2" descr="G:\инструменты\плоскогубцы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5" y="500042"/>
            <a:ext cx="7929618" cy="48577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фон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083188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Молоток—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небольшой молот, ударный инструмент, применяемый для забивания гвоздей, разбивания предметов и других работ. Молоток — один из древнейших инструментов, используемых человеком.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фон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297502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ПАССАТИЖИ</a:t>
            </a:r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– это инструмент, рассчитанный на захват и зажим труб и деталей разных форм. Они имеют вырезы для удержания предметов и встроенные режущие кромки для перекусывания проволоки.</a:t>
            </a:r>
            <a:endParaRPr lang="ru-RU" sz="40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фон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725998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Никогда не используйте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пассатижи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 молоток.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Это может привести 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 поломке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инструмента.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фон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14290"/>
            <a:ext cx="8286808" cy="3214710"/>
          </a:xfrm>
        </p:spPr>
        <p:txBody>
          <a:bodyPr>
            <a:normAutofit/>
          </a:bodyPr>
          <a:lstStyle/>
          <a:p>
            <a:r>
              <a:rPr lang="ru-RU" sz="3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Всегда отрезайте проволоку под прямым углом. Никогда не водите плоскогубцами из стороны в сторону и не перегибайте проволоку туда и обратно от режущих кромок.</a:t>
            </a:r>
            <a:endParaRPr lang="ru-RU" sz="38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C:\Users\DellPC\Desktop\123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786050" y="3286125"/>
            <a:ext cx="3571900" cy="207170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фон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8194" name="Picture 2" descr="G:\инструменты\пила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500042"/>
            <a:ext cx="7929618" cy="47863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фон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082924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ПИЛА- </a:t>
            </a:r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инструмент</a:t>
            </a:r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со множеством резцов, обычно зубьев, для </a:t>
            </a:r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распиливания различных </a:t>
            </a:r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материалов: древесины, металла, пластика, камня и других.</a:t>
            </a:r>
            <a:endParaRPr lang="ru-RU" sz="36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1" name="Picture 3" descr="G:\инструменты\пила.pn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476207" y="2928934"/>
            <a:ext cx="4191585" cy="235745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фон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500042"/>
            <a:ext cx="8215370" cy="4214842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Работать пилой или ножовкой надо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плавно, без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рывков и изгибов полотна.</a:t>
            </a:r>
            <a:b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Нельзя направлять полотно пилы пальцем. 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фон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82792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Нельзя держать левую руку близко к полотну пилы.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C:\Users\DellPC\Desktop\saw.gif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857356" y="2000240"/>
            <a:ext cx="5429288" cy="32861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фон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8285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53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Стружки со столярного верстака убирайте </a:t>
            </a:r>
            <a:r>
              <a:rPr lang="ru-RU" sz="53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щеткой.</a:t>
            </a:r>
            <a:r>
              <a:rPr lang="ru-RU" sz="53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3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098" name="Picture 2" descr="C:\Users\DellPC\Desktop\11966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071670" y="2357430"/>
            <a:ext cx="4786346" cy="28575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фон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050" name="Picture 2" descr="D:\Documents and Settings\Лорик\Рабочий стол\буравчик1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571604" y="928670"/>
            <a:ext cx="5857916" cy="40005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фон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71612"/>
            <a:ext cx="8229600" cy="1357322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Буравчик</a:t>
            </a: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 — режущий инструмент для высверливания неглубоких отверстий в мягкой древесине.</a:t>
            </a:r>
            <a:r>
              <a:rPr lang="ru-RU" sz="4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D:\Documents and Settings\Лорик\Рабочий стол\буравчик3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000232" y="3071810"/>
            <a:ext cx="4643470" cy="221457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фон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829180" cy="4511684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Правила работы с молотком.</a:t>
            </a:r>
            <a:b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 следует брать молоток и работать им без разрешения взрослых.</a:t>
            </a:r>
            <a:endParaRPr lang="ru-RU" dirty="0"/>
          </a:p>
        </p:txBody>
      </p:sp>
      <p:pic>
        <p:nvPicPr>
          <p:cNvPr id="36866" name="Picture 2" descr="C:\Users\DellPC\Desktop\мид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286380" y="500042"/>
            <a:ext cx="3143272" cy="464347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фон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7901014" cy="4500594"/>
          </a:xfrm>
        </p:spPr>
        <p:txBody>
          <a:bodyPr>
            <a:normAutofit/>
          </a:bodyPr>
          <a:lstStyle/>
          <a:p>
            <a:r>
              <a:rPr lang="ru-RU" dirty="0" smtClean="0"/>
              <a:t> 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  </a:t>
            </a:r>
            <a:r>
              <a:rPr lang="ru-RU" sz="5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Прокалывая отверстие, будь осторожен, не применяй излишних усилий.</a:t>
            </a:r>
            <a:endParaRPr lang="ru-RU" sz="5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фон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164307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Все инструменты должны храниться в специальном ящике или коробке.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9938" name="Picture 2" descr="C:\Users\DellPC\Desktop\ящик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928793" y="2285992"/>
            <a:ext cx="5214975" cy="307183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фон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583122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 пользуйся инструментами, правила обращения с которыми не </a:t>
            </a:r>
            <a:r>
              <a:rPr lang="ru-RU" sz="6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знаешь.</a:t>
            </a:r>
            <a:endParaRPr lang="ru-RU" sz="6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фон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15328" cy="4868874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Используй инструмент только по назначению.</a:t>
            </a:r>
            <a:endParaRPr lang="ru-RU" sz="6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фон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3"/>
            <a:ext cx="8043890" cy="492922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Передавай инструменты, такие как клещи, пассатижи, кусачки, товарищу </a:t>
            </a:r>
            <a: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ручками вперед в закрытом виде.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фон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725998"/>
          </a:xfrm>
        </p:spPr>
        <p:txBody>
          <a:bodyPr>
            <a:normAutofit/>
          </a:bodyPr>
          <a:lstStyle/>
          <a:p>
            <a:r>
              <a:rPr lang="ru-RU" dirty="0" smtClean="0"/>
              <a:t> </a:t>
            </a:r>
            <a:r>
              <a:rPr lang="ru-RU" sz="6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 работай неисправными и тупыми инструментами.</a:t>
            </a:r>
            <a:endParaRPr lang="ru-RU" sz="6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фон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285776"/>
            <a:ext cx="9144000" cy="735811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214314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Рука должна находиться не у самой головки молотка, но и не у самого края рукоятки.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3796" name="Picture 4" descr="C:\Users\DellPC\Desktop\как держать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643042" y="2143116"/>
            <a:ext cx="6000792" cy="32861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фон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107157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Держите пальцы подальше от шляпки гвоздя.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4818" name="Picture 2" descr="F:\инструменты\молотком по пальцу.jpe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174139" y="1500175"/>
            <a:ext cx="4795722" cy="378621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фон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3985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 работе молотком не делай сильный размах.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5842" name="Picture 2" descr="C:\Users\DellPC\Desktop\нельзя.gif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362453" y="1714487"/>
            <a:ext cx="6419094" cy="392909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фон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pic>
        <p:nvPicPr>
          <p:cNvPr id="37890" name="Picture 2" descr="F:\инструменты\отвертка1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00034" y="500042"/>
            <a:ext cx="7929618" cy="48577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фон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"/>
            <a:ext cx="9144000" cy="68579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785794"/>
            <a:ext cx="8472518" cy="214314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ОТВЕРТКА–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инструмент в виде насаженного на рукоятку стального стержня,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предназначенный для завинчивания и отвинчивания  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винтов и шурупов.</a:t>
            </a:r>
            <a:r>
              <a:rPr lang="ru-RU" dirty="0" smtClean="0"/>
              <a:t> 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62" name="Picture 2" descr="F:\инструменты\отвертка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357290" y="3357562"/>
            <a:ext cx="6286544" cy="20002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886</TotalTime>
  <Words>346</Words>
  <Application>Microsoft Office PowerPoint</Application>
  <PresentationFormat>Экран (4:3)</PresentationFormat>
  <Paragraphs>36</Paragraphs>
  <Slides>45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45</vt:i4>
      </vt:variant>
    </vt:vector>
  </HeadingPairs>
  <TitlesOfParts>
    <vt:vector size="46" baseType="lpstr">
      <vt:lpstr>Тема Office</vt:lpstr>
      <vt:lpstr>ИНСТРУМЕНТЫ</vt:lpstr>
      <vt:lpstr>Слайд 2</vt:lpstr>
      <vt:lpstr>Молоток— небольшой молот, ударный инструмент, применяемый для забивания гвоздей, разбивания предметов и других работ. Молоток — один из древнейших инструментов, используемых человеком.</vt:lpstr>
      <vt:lpstr>Правила работы с молотком. Не следует брать молоток и работать им без разрешения взрослых.</vt:lpstr>
      <vt:lpstr>  Рука должна находиться не у самой головки молотка, но и не у самого края рукоятки.  </vt:lpstr>
      <vt:lpstr>Держите пальцы подальше от шляпки гвоздя.</vt:lpstr>
      <vt:lpstr>При работе молотком не делай сильный размах.</vt:lpstr>
      <vt:lpstr>Слайд 8</vt:lpstr>
      <vt:lpstr>ОТВЕРТКА– инструмент в виде насаженного на рукоятку стального стержня, предназначенный для завинчивания и отвинчивания  винтов и шурупов. </vt:lpstr>
      <vt:lpstr>Нельзя держать отвертку острой частью вверх.</vt:lpstr>
      <vt:lpstr>Передавать отвёртку можно только вперёд ручкой как и все острые и колющие инструменты. Переносят отвёртки только в опущенной руке.  </vt:lpstr>
      <vt:lpstr>Работать разрешается только исправной отвёрткой. Ручка отвёртки не должна иметь сколов и трещин, плотно держаться на стержне. Стержень отвёртки не должен быть изогнут.</vt:lpstr>
      <vt:lpstr>По размеру, отвёртка должна соответствовать размеру шурупа. По отношению к шурупу, отвёртка должна располагаться строго вертикально или строго горизонтально.</vt:lpstr>
      <vt:lpstr>Слайд 14</vt:lpstr>
      <vt:lpstr>КЛЕЩИ – это металлический инструмент в виде щипцов с загнутыми внутрь концами для захватывания и зажима. </vt:lpstr>
      <vt:lpstr>Вытаскивая гвозди, не тяни клещи кверху. При работе с клещами не подставляй пальцы  рук между лезвиями.</vt:lpstr>
      <vt:lpstr>Слайд 17</vt:lpstr>
      <vt:lpstr> ШИЛО – это инструмент для прокалывания отверстий в виде заостренной металлической иглы, насаженной на рукоятку.  </vt:lpstr>
      <vt:lpstr>  Работай шилом только на подкладной доске.</vt:lpstr>
      <vt:lpstr>Делай прокол, вращая ручку шила вправо и влево.  Не порань руку, держащую картон или любой другой материал.</vt:lpstr>
      <vt:lpstr>Слайд 21</vt:lpstr>
      <vt:lpstr>НАПИЛЬНИК — многолезвийный инструмент для обработки металлов, дерева, пластмасс и т. п. Представляет собой металлический стержень с насечкой.  </vt:lpstr>
      <vt:lpstr>Полотно напильника или рашпиля не должно иметь дефектов и не должно быть изношенным. Ручка инструментов не должна иметь сколов и трещин.</vt:lpstr>
      <vt:lpstr>При выполнении работ напильником необходимо периодически очищать полотно металлической щёткой и специальными скребками.</vt:lpstr>
      <vt:lpstr>Предохраняйте напильники даже от незначительных ударов, которые могут повредить зубья.</vt:lpstr>
      <vt:lpstr>Слайд 26</vt:lpstr>
      <vt:lpstr>КУСАЧКИ – режущий инструмент, который применяют для разрезания проволоки и проводов различного диаметра.</vt:lpstr>
      <vt:lpstr>При работе кусачками не держи  проволоку на уровне лица. Не подставляй пальцы  рук между лезвиями. </vt:lpstr>
      <vt:lpstr>Слайд 29</vt:lpstr>
      <vt:lpstr>ПАССАТИЖИ – это инструмент, рассчитанный на захват и зажим труб и деталей разных форм. Они имеют вырезы для удержания предметов и встроенные режущие кромки для перекусывания проволоки.</vt:lpstr>
      <vt:lpstr>Никогда не используйте пассатижи как молоток. Это может привести  к поломке инструмента.</vt:lpstr>
      <vt:lpstr>Всегда отрезайте проволоку под прямым углом. Никогда не водите плоскогубцами из стороны в сторону и не перегибайте проволоку туда и обратно от режущих кромок.</vt:lpstr>
      <vt:lpstr>Слайд 33</vt:lpstr>
      <vt:lpstr>ПИЛА- инструмент со множеством резцов, обычно зубьев, для распиливания различных материалов: древесины, металла, пластика, камня и других.</vt:lpstr>
      <vt:lpstr>Работать пилой или ножовкой надо плавно, без рывков и изгибов полотна. Нельзя направлять полотно пилы пальцем. </vt:lpstr>
      <vt:lpstr>Нельзя держать левую руку близко к полотну пилы.</vt:lpstr>
      <vt:lpstr>  Стружки со столярного верстака убирайте щеткой.  </vt:lpstr>
      <vt:lpstr>Слайд 38</vt:lpstr>
      <vt:lpstr>Буравчик — режущий инструмент для высверливания неглубоких отверстий в мягкой древесине.  </vt:lpstr>
      <vt:lpstr>     Прокалывая отверстие, будь осторожен, не применяй излишних усилий.</vt:lpstr>
      <vt:lpstr>Все инструменты должны храниться в специальном ящике или коробке.</vt:lpstr>
      <vt:lpstr>Не пользуйся инструментами, правила обращения с которыми не знаешь.</vt:lpstr>
      <vt:lpstr>Используй инструмент только по назначению.</vt:lpstr>
      <vt:lpstr>Слайд 44</vt:lpstr>
      <vt:lpstr> Не работай неисправными и тупыми инструментами.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DellPC</cp:lastModifiedBy>
  <cp:revision>98</cp:revision>
  <dcterms:created xsi:type="dcterms:W3CDTF">2015-05-26T21:28:19Z</dcterms:created>
  <dcterms:modified xsi:type="dcterms:W3CDTF">2016-02-27T20:03:27Z</dcterms:modified>
</cp:coreProperties>
</file>