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80" r:id="rId6"/>
    <p:sldId id="262" r:id="rId7"/>
    <p:sldId id="277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990099"/>
    <a:srgbClr val="336600"/>
    <a:srgbClr val="CC0099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4" autoAdjust="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C3B3B-CC76-4505-A6BA-7BFC4EABAF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4A201-4015-493A-9B5A-8A1874CCB9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C27D7-D3F4-41A0-9CE3-82F72B3198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B5423-882B-437B-A61E-21770DAB19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0B59E-91FC-4873-8256-328E4A275F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CF3EE-E006-48B4-962F-B0B3185948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5A3E7-1C1B-46F2-A0E4-F476E3E680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1DBD7-7D20-4F09-9CBD-B889B59D95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1B29A-0F43-4BAB-87E7-D4E89698E9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7BB9B-2B94-4175-B793-58959D4CA0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F4FD3-FAAF-4D0B-904F-F535805300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2FB75BD6-BADB-4D1B-873B-17B33A2AC5B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/>
              <a:t>	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981075"/>
            <a:ext cx="7489825" cy="2565400"/>
          </a:xfrm>
        </p:spPr>
        <p:txBody>
          <a:bodyPr/>
          <a:lstStyle/>
          <a:p>
            <a:r>
              <a:rPr lang="ru-RU" sz="7200" b="1">
                <a:solidFill>
                  <a:srgbClr val="990000"/>
                </a:solidFill>
                <a:latin typeface="Snap ITC" pitchFamily="82" charset="0"/>
              </a:rPr>
              <a:t>ИЛЬЯ</a:t>
            </a:r>
            <a:r>
              <a:rPr lang="en-US" sz="7200" b="1">
                <a:solidFill>
                  <a:srgbClr val="990000"/>
                </a:solidFill>
                <a:latin typeface="Snap ITC" pitchFamily="82" charset="0"/>
              </a:rPr>
              <a:t> </a:t>
            </a:r>
          </a:p>
          <a:p>
            <a:r>
              <a:rPr lang="ru-RU" sz="7200" b="1">
                <a:solidFill>
                  <a:srgbClr val="990000"/>
                </a:solidFill>
                <a:latin typeface="Snap ITC" pitchFamily="82" charset="0"/>
              </a:rPr>
              <a:t> ЕФИМОВИЧ</a:t>
            </a:r>
            <a:r>
              <a:rPr lang="en-US" sz="7200" b="1">
                <a:solidFill>
                  <a:srgbClr val="990000"/>
                </a:solidFill>
                <a:latin typeface="Snap ITC" pitchFamily="82" charset="0"/>
              </a:rPr>
              <a:t> </a:t>
            </a:r>
            <a:r>
              <a:rPr lang="ru-RU" sz="7200" b="1">
                <a:solidFill>
                  <a:srgbClr val="990000"/>
                </a:solidFill>
                <a:latin typeface="Snap ITC" pitchFamily="82" charset="0"/>
              </a:rPr>
              <a:t>РЕПИН</a:t>
            </a:r>
          </a:p>
          <a:p>
            <a:r>
              <a:rPr lang="ru-RU" sz="7200" b="1">
                <a:solidFill>
                  <a:srgbClr val="990000"/>
                </a:solidFill>
                <a:latin typeface="Snap ITC" pitchFamily="82" charset="0"/>
              </a:rPr>
              <a:t>(1844-1930)</a:t>
            </a:r>
            <a:endParaRPr lang="en-US" sz="7200" b="1">
              <a:solidFill>
                <a:srgbClr val="990000"/>
              </a:solidFill>
              <a:latin typeface="Snap ITC" pitchFamily="82" charset="0"/>
            </a:endParaRPr>
          </a:p>
        </p:txBody>
      </p:sp>
      <p:sp>
        <p:nvSpPr>
          <p:cNvPr id="7" name="Багетная рамка 6"/>
          <p:cNvSpPr/>
          <p:nvPr/>
        </p:nvSpPr>
        <p:spPr bwMode="auto">
          <a:xfrm>
            <a:off x="3714744" y="6215082"/>
            <a:ext cx="2428892" cy="642918"/>
          </a:xfrm>
          <a:prstGeom prst="bevel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3077" name="Picture 5" descr="Автопортр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6600" y="39688"/>
            <a:ext cx="5132388" cy="6778625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8080375" y="58674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4400">
              <a:latin typeface="Times New Roman" pitchFamily="18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7248525" y="5949950"/>
            <a:ext cx="1652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Автопортрет</a:t>
            </a:r>
          </a:p>
        </p:txBody>
      </p:sp>
      <p:pic>
        <p:nvPicPr>
          <p:cNvPr id="3082" name="Picture 10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0"/>
            <a:ext cx="54721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6147" name="Picture 3" descr="Надя Реп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1288" y="0"/>
            <a:ext cx="5676900" cy="6858000"/>
          </a:xfrm>
          <a:prstGeom prst="rect">
            <a:avLst/>
          </a:prstGeom>
          <a:noFill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351713" y="5969000"/>
            <a:ext cx="1641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Надя Репина</a:t>
            </a:r>
          </a:p>
        </p:txBody>
      </p:sp>
      <p:pic>
        <p:nvPicPr>
          <p:cNvPr id="6150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0"/>
            <a:ext cx="60483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1" name="Picture 3" descr="Крестный ход в Курской губерн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577850"/>
            <a:ext cx="9097962" cy="5703888"/>
          </a:xfrm>
          <a:prstGeom prst="rect">
            <a:avLst/>
          </a:prstGeom>
          <a:noFill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476375" y="6400800"/>
            <a:ext cx="583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Крестный ход в Курской губернии</a:t>
            </a:r>
          </a:p>
        </p:txBody>
      </p:sp>
      <p:pic>
        <p:nvPicPr>
          <p:cNvPr id="7174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9144000" cy="612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8675" name="Picture 3" descr="repin23-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052513"/>
            <a:ext cx="8713787" cy="4392612"/>
          </a:xfrm>
          <a:prstGeom prst="rect">
            <a:avLst/>
          </a:prstGeom>
          <a:noFill/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963863" y="5734050"/>
            <a:ext cx="24717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Бурлаки на Волге</a:t>
            </a:r>
          </a:p>
        </p:txBody>
      </p:sp>
      <p:pic>
        <p:nvPicPr>
          <p:cNvPr id="28678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1075"/>
            <a:ext cx="9144000" cy="4681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9219" name="Picture 3" descr="Николай Мирликий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263" y="0"/>
            <a:ext cx="6081712" cy="6858000"/>
          </a:xfrm>
          <a:prstGeom prst="rect">
            <a:avLst/>
          </a:prstGeo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092950" y="5445125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Николай Марликийский</a:t>
            </a:r>
          </a:p>
        </p:txBody>
      </p:sp>
      <p:pic>
        <p:nvPicPr>
          <p:cNvPr id="9222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0"/>
            <a:ext cx="64087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4579" name="Picture 3" descr="zaporoj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785813"/>
            <a:ext cx="8572500" cy="5286375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95288" y="6256338"/>
            <a:ext cx="8497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Запорожцы, сочиняющие письмо турецкому султану</a:t>
            </a:r>
          </a:p>
        </p:txBody>
      </p:sp>
      <p:pic>
        <p:nvPicPr>
          <p:cNvPr id="24582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6250"/>
            <a:ext cx="9144000" cy="568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11267" name="Picture 3" descr="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8496300" cy="5803900"/>
          </a:xfrm>
          <a:prstGeom prst="rect">
            <a:avLst/>
          </a:prstGeom>
          <a:noFill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070225" y="6165850"/>
            <a:ext cx="2693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Л.Н.Толстой на пашне</a:t>
            </a:r>
          </a:p>
        </p:txBody>
      </p:sp>
      <p:pic>
        <p:nvPicPr>
          <p:cNvPr id="11270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9144000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тм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12291" name="Picture 3" descr="Не жда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913" y="0"/>
            <a:ext cx="6556375" cy="6858000"/>
          </a:xfrm>
          <a:prstGeom prst="rect">
            <a:avLst/>
          </a:prstGeom>
          <a:noFill/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524750" y="5897563"/>
            <a:ext cx="1943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b="1"/>
              <a:t>Не ждали</a:t>
            </a:r>
          </a:p>
        </p:txBody>
      </p:sp>
      <p:pic>
        <p:nvPicPr>
          <p:cNvPr id="12294" name="Picture 6" descr="3d25cb2fec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0"/>
            <a:ext cx="6985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31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Default Design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Andrew</dc:creator>
  <cp:lastModifiedBy>Admin</cp:lastModifiedBy>
  <cp:revision>12</cp:revision>
  <dcterms:created xsi:type="dcterms:W3CDTF">2002-12-25T14:18:25Z</dcterms:created>
  <dcterms:modified xsi:type="dcterms:W3CDTF">2011-12-31T11:15:25Z</dcterms:modified>
</cp:coreProperties>
</file>