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E5123-E020-4C3E-AC83-CD310D2C8ABC}" type="datetimeFigureOut">
              <a:rPr lang="ru-RU" smtClean="0"/>
              <a:pPr/>
              <a:t>29.03.2015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AE0C9-0437-4BF0-89D6-E331112DE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302897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ПО ОКРУЖАЮЩЕМУ МИРУ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 </a:t>
            </a:r>
            <a:r>
              <a:rPr lang="ru-RU" sz="2400" b="1" dirty="0" smtClean="0">
                <a:latin typeface="Arial Black" pitchFamily="34" charset="0"/>
              </a:rPr>
              <a:t>на тему: </a:t>
            </a:r>
            <a:br>
              <a:rPr lang="ru-RU" sz="2400" b="1" dirty="0" smtClean="0"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«Экономика </a:t>
            </a:r>
            <a:b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родного края»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Выполнила ученица 3 класса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Енина Юлия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Учитель Саратовская Е.И.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2015 </a:t>
            </a:r>
            <a:r>
              <a:rPr lang="ru-RU" b="1" dirty="0">
                <a:solidFill>
                  <a:srgbClr val="FF0000"/>
                </a:solidFill>
              </a:rPr>
              <a:t>г.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В 2009 году на полях питомника было выращено около шестидесяти тысяч саженцев плодово-ягодных культур и более трехсот тысяч - рассады земляники и малины.</a:t>
            </a:r>
          </a:p>
          <a:p>
            <a:pPr>
              <a:buNone/>
            </a:pPr>
            <a:r>
              <a:rPr lang="ru-RU" sz="2200" dirty="0" smtClean="0"/>
              <a:t>Руководство компании ведет политику, направленную на постоянное расширение ассортимента предлагаемых культур, гарантирует быстрое и качественное обслуживание клиентов, строгое соблюдение сортности.</a:t>
            </a:r>
          </a:p>
          <a:p>
            <a:pPr>
              <a:buNone/>
            </a:pPr>
            <a:r>
              <a:rPr lang="ru-RU" sz="2200" dirty="0" smtClean="0"/>
              <a:t> </a:t>
            </a:r>
          </a:p>
          <a:p>
            <a:endParaRPr lang="ru-RU" dirty="0"/>
          </a:p>
        </p:txBody>
      </p:sp>
      <p:pic>
        <p:nvPicPr>
          <p:cNvPr id="8194" name="Picture 2" descr="C:\Users\Администратор\Desktop\img_04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496"/>
            <a:ext cx="4857784" cy="3241126"/>
          </a:xfrm>
          <a:prstGeom prst="rect">
            <a:avLst/>
          </a:prstGeom>
          <a:noFill/>
        </p:spPr>
      </p:pic>
      <p:pic>
        <p:nvPicPr>
          <p:cNvPr id="5" name="Picture 4" descr="C:\Users\Администратор\Desktop\P7120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214554"/>
            <a:ext cx="3854438" cy="2714644"/>
          </a:xfrm>
          <a:prstGeom prst="rect">
            <a:avLst/>
          </a:prstGeom>
          <a:noFill/>
        </p:spPr>
      </p:pic>
      <p:pic>
        <p:nvPicPr>
          <p:cNvPr id="6" name="Picture 2" descr="C:\Users\Администратор\Desktop\tihiy_d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5076808"/>
            <a:ext cx="2395396" cy="1781192"/>
          </a:xfrm>
          <a:prstGeom prst="rect">
            <a:avLst/>
          </a:prstGeom>
          <a:noFill/>
        </p:spPr>
      </p:pic>
      <p:pic>
        <p:nvPicPr>
          <p:cNvPr id="7" name="Picture 5" descr="C:\Users\Администратор\Desktop\dscf106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42239" y="5072074"/>
            <a:ext cx="2401762" cy="178592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Домашнее хозяйство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Деятельность домашнего хозяйства направлена </a:t>
            </a:r>
            <a:r>
              <a:rPr lang="ru-RU" sz="2800" dirty="0" smtClean="0"/>
              <a:t>на удовлетворение </a:t>
            </a:r>
            <a:r>
              <a:rPr lang="ru-RU" sz="2800" dirty="0" smtClean="0"/>
              <a:t>потребностей </a:t>
            </a:r>
            <a:r>
              <a:rPr lang="ru-RU" sz="2800" dirty="0" smtClean="0"/>
              <a:t>членов семьи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и </a:t>
            </a:r>
            <a:r>
              <a:rPr lang="ru-RU" sz="2800" dirty="0" smtClean="0"/>
              <a:t>повышение ее благосостояния. 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У нас дома тоже есть небольшое хозяйство.</a:t>
            </a:r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Это семь кур и петух. </a:t>
            </a:r>
            <a:endParaRPr lang="ru-RU" sz="2800" dirty="0"/>
          </a:p>
        </p:txBody>
      </p:sp>
      <p:pic>
        <p:nvPicPr>
          <p:cNvPr id="2050" name="Picture 2" descr="C:\Users\Администратор\Desktop\img_03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3314"/>
            <a:ext cx="4483298" cy="2991268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IMG_039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2295" y="3643314"/>
            <a:ext cx="4501705" cy="3003549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846158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Цель проекта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Познакомиться с экономикой родного края, изучить основные отрасли экономики села </a:t>
            </a:r>
            <a:r>
              <a:rPr lang="ru-RU" dirty="0" err="1" smtClean="0"/>
              <a:t>Бабяково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Задачи проекта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Найти информацию об основных отраслях экономики села </a:t>
            </a:r>
            <a:r>
              <a:rPr lang="ru-RU" dirty="0" err="1" smtClean="0"/>
              <a:t>Бабяково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Подготовить сообщение об одной из отрасли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Представить результаты своей работы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Промышленность нашего села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5043494" cy="5240343"/>
          </a:xfrm>
        </p:spPr>
        <p:txBody>
          <a:bodyPr/>
          <a:lstStyle/>
          <a:p>
            <a:r>
              <a:rPr lang="ru-RU" dirty="0" smtClean="0"/>
              <a:t>Деревообрабатывающая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36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857752" y="1071546"/>
            <a:ext cx="4900618" cy="5383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Сельское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хозяйство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baseline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baseline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baseline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Торговля 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Администратор\Desktop\1260573592_kriz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3643338" cy="2428872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1353252087_ekofest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571612"/>
            <a:ext cx="4081487" cy="2816226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thumb_торговля_540_5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857628"/>
            <a:ext cx="3714744" cy="2786058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компания</a:t>
            </a: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"Деревянное </a:t>
            </a:r>
            <a:r>
              <a:rPr lang="ru-RU" b="1" i="1" dirty="0">
                <a:solidFill>
                  <a:srgbClr val="FF0000"/>
                </a:solidFill>
              </a:rPr>
              <a:t>Домостроение"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71612"/>
            <a:ext cx="3614734" cy="4714909"/>
          </a:xfrm>
        </p:spPr>
        <p:txBody>
          <a:bodyPr>
            <a:normAutofit fontScale="85000" lnSpcReduction="10000"/>
          </a:bodyPr>
          <a:lstStyle/>
          <a:p>
            <a:pPr fontAlgn="base">
              <a:buNone/>
            </a:pPr>
            <a:endParaRPr lang="ru-RU" b="1" dirty="0" smtClean="0"/>
          </a:p>
          <a:p>
            <a:pPr fontAlgn="base"/>
            <a:r>
              <a:rPr lang="ru-RU" b="1" dirty="0" smtClean="0"/>
              <a:t>Дома</a:t>
            </a:r>
            <a:r>
              <a:rPr lang="ru-RU" b="1" dirty="0"/>
              <a:t>, дачи, бани из </a:t>
            </a:r>
            <a:r>
              <a:rPr lang="ru-RU" b="1" dirty="0" smtClean="0"/>
              <a:t>дерева</a:t>
            </a:r>
            <a:endParaRPr lang="ru-RU" b="1" dirty="0"/>
          </a:p>
          <a:p>
            <a:pPr fontAlgn="base"/>
            <a:r>
              <a:rPr lang="ru-RU" b="1" dirty="0"/>
              <a:t>Внутренняя отделка </a:t>
            </a:r>
          </a:p>
          <a:p>
            <a:pPr fontAlgn="base"/>
            <a:r>
              <a:rPr lang="ru-RU" b="1" dirty="0" smtClean="0"/>
              <a:t>Бытовые </a:t>
            </a:r>
            <a:r>
              <a:rPr lang="ru-RU" b="1" dirty="0"/>
              <a:t>сооружения из дерева</a:t>
            </a:r>
          </a:p>
          <a:p>
            <a:pPr fontAlgn="base"/>
            <a:r>
              <a:rPr lang="ru-RU" b="1" dirty="0"/>
              <a:t>Заборы, мостки, дорожки из дерева</a:t>
            </a:r>
          </a:p>
          <a:p>
            <a:pPr fontAlgn="base"/>
            <a:r>
              <a:rPr lang="ru-RU" b="1" dirty="0"/>
              <a:t>Мебель из массива дерева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500562" y="1643050"/>
            <a:ext cx="361473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572000" y="1571612"/>
            <a:ext cx="361473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00562" y="1714488"/>
            <a:ext cx="361473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1" name="Picture 3" descr="H:\DCIM\100CANON\IMG_0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071712"/>
            <a:ext cx="3643306" cy="2520064"/>
          </a:xfrm>
          <a:prstGeom prst="rect">
            <a:avLst/>
          </a:prstGeom>
          <a:noFill/>
        </p:spPr>
      </p:pic>
      <p:pic>
        <p:nvPicPr>
          <p:cNvPr id="2052" name="Picture 4" descr="C:\Users\Администратор\Desktop\22136889.1hbr7mfgjn.900x1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500174"/>
            <a:ext cx="3403587" cy="255269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236854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 Компания </a:t>
            </a:r>
            <a:r>
              <a:rPr lang="ru-RU" sz="2800" b="1" dirty="0" smtClean="0"/>
              <a:t>"Деревянное Домостроение"  </a:t>
            </a:r>
            <a:r>
              <a:rPr lang="ru-RU" sz="2800" dirty="0" smtClean="0"/>
              <a:t>работает на строительном рынке </a:t>
            </a:r>
            <a:r>
              <a:rPr lang="ru-RU" sz="2800" dirty="0" smtClean="0"/>
              <a:t>уже 8 </a:t>
            </a:r>
            <a:r>
              <a:rPr lang="ru-RU" sz="2800" dirty="0" smtClean="0"/>
              <a:t>лет. </a:t>
            </a:r>
            <a:r>
              <a:rPr lang="ru-RU" sz="2800" dirty="0" smtClean="0"/>
              <a:t>Занимается </a:t>
            </a:r>
            <a:r>
              <a:rPr lang="ru-RU" sz="2800" dirty="0" smtClean="0"/>
              <a:t>строительством дачных, загородных домов, компактных бань из </a:t>
            </a:r>
            <a:r>
              <a:rPr lang="ru-RU" sz="2800" dirty="0" err="1" smtClean="0"/>
              <a:t>оцилиндрованного</a:t>
            </a:r>
            <a:r>
              <a:rPr lang="ru-RU" sz="2800" dirty="0" smtClean="0"/>
              <a:t> бревна собственного производства.</a:t>
            </a:r>
            <a:endParaRPr lang="ru-RU" sz="2800" dirty="0"/>
          </a:p>
        </p:txBody>
      </p:sp>
      <p:pic>
        <p:nvPicPr>
          <p:cNvPr id="3075" name="Picture 3" descr="H:\DCIM\100CANON\IMG_038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000372"/>
            <a:ext cx="5424484" cy="36192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Магазин «Татьяна»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401080" cy="5126055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sz="2000" dirty="0" smtClean="0"/>
              <a:t>Магазин «Татьяна»  открылся 10 апреля 2008 г. Хозяйка </a:t>
            </a:r>
            <a:r>
              <a:rPr lang="ru-RU" sz="2000" dirty="0" err="1" smtClean="0"/>
              <a:t>Рогатнёва</a:t>
            </a:r>
            <a:r>
              <a:rPr lang="ru-RU" sz="2000" dirty="0" smtClean="0"/>
              <a:t> Т.Н.</a:t>
            </a:r>
          </a:p>
          <a:p>
            <a:pPr indent="0">
              <a:buNone/>
            </a:pPr>
            <a:r>
              <a:rPr lang="ru-RU" sz="2000" dirty="0" smtClean="0"/>
              <a:t>Находится по адресу : с. </a:t>
            </a:r>
            <a:r>
              <a:rPr lang="ru-RU" sz="2000" dirty="0" err="1" smtClean="0"/>
              <a:t>Бабяково</a:t>
            </a:r>
            <a:r>
              <a:rPr lang="ru-RU" sz="2000" dirty="0" smtClean="0"/>
              <a:t>, пер.Заливной д. 1 б.офис 1.</a:t>
            </a:r>
          </a:p>
          <a:p>
            <a:pPr indent="0">
              <a:buNone/>
            </a:pPr>
            <a:r>
              <a:rPr lang="ru-RU" sz="2000" dirty="0" smtClean="0"/>
              <a:t>Занимается розничной торговлей пищевыми  продуктами, включая </a:t>
            </a:r>
          </a:p>
          <a:p>
            <a:pPr indent="0">
              <a:buNone/>
            </a:pPr>
            <a:r>
              <a:rPr lang="ru-RU" sz="2000" dirty="0" smtClean="0"/>
              <a:t>напитки, табачные изделия, так же открылся отдел </a:t>
            </a:r>
            <a:r>
              <a:rPr lang="ru-RU" sz="2000" dirty="0" smtClean="0"/>
              <a:t>хозяйственных товаров</a:t>
            </a:r>
            <a:r>
              <a:rPr lang="ru-RU" sz="2000" dirty="0" smtClean="0"/>
              <a:t>.</a:t>
            </a:r>
          </a:p>
          <a:p>
            <a:endParaRPr lang="ru-RU" sz="2000" dirty="0"/>
          </a:p>
        </p:txBody>
      </p:sp>
      <p:pic>
        <p:nvPicPr>
          <p:cNvPr id="4098" name="Picture 2" descr="H:\DCIM\100CANON\IMG_03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000258"/>
            <a:ext cx="5389367" cy="35958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Компания «ТРИ двери»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4811715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2200" dirty="0" smtClean="0"/>
              <a:t>Магазин «ТРИ двери» открылся </a:t>
            </a:r>
            <a:r>
              <a:rPr lang="ru-RU" sz="2200" dirty="0" smtClean="0"/>
              <a:t>01.10.2009г. по адресу: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2000" b="1" dirty="0" smtClean="0"/>
              <a:t> </a:t>
            </a:r>
            <a:r>
              <a:rPr lang="ru-RU" sz="2000" b="1" dirty="0" smtClean="0"/>
              <a:t>с. </a:t>
            </a:r>
            <a:r>
              <a:rPr lang="ru-RU" sz="2000" b="1" dirty="0" err="1" smtClean="0"/>
              <a:t>Бабяково</a:t>
            </a:r>
            <a:r>
              <a:rPr lang="ru-RU" sz="2000" b="1" dirty="0" smtClean="0"/>
              <a:t> ул. Лесная 43 д. </a:t>
            </a:r>
            <a:endParaRPr lang="ru-RU" sz="2000" b="1" dirty="0" smtClean="0"/>
          </a:p>
          <a:p>
            <a:pPr algn="ctr">
              <a:lnSpc>
                <a:spcPct val="90000"/>
              </a:lnSpc>
              <a:buNone/>
            </a:pPr>
            <a:r>
              <a:rPr lang="ru-RU" sz="2200" dirty="0" smtClean="0"/>
              <a:t>Молодая динамично развивающаяся </a:t>
            </a:r>
            <a:r>
              <a:rPr lang="ru-RU" sz="2200" dirty="0" smtClean="0"/>
              <a:t>компания занимается </a:t>
            </a:r>
            <a:r>
              <a:rPr lang="ru-RU" sz="2200" dirty="0" smtClean="0"/>
              <a:t>продажей 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2200" dirty="0" smtClean="0"/>
              <a:t>дверей</a:t>
            </a:r>
            <a:r>
              <a:rPr lang="ru-RU" sz="2200" dirty="0" smtClean="0"/>
              <a:t>. В </a:t>
            </a:r>
            <a:r>
              <a:rPr lang="ru-RU" sz="2200" dirty="0" err="1" smtClean="0"/>
              <a:t>Бабяково</a:t>
            </a:r>
            <a:r>
              <a:rPr lang="ru-RU" sz="2200" dirty="0" smtClean="0"/>
              <a:t> находится </a:t>
            </a:r>
            <a:r>
              <a:rPr lang="ru-RU" sz="2200" dirty="0" smtClean="0"/>
              <a:t>главный </a:t>
            </a:r>
            <a:r>
              <a:rPr lang="ru-RU" sz="2200" dirty="0" smtClean="0"/>
              <a:t>офис</a:t>
            </a:r>
            <a:r>
              <a:rPr lang="ru-RU" sz="2200" dirty="0" smtClean="0"/>
              <a:t>, </a:t>
            </a:r>
            <a:r>
              <a:rPr lang="ru-RU" sz="2200" dirty="0" smtClean="0"/>
              <a:t>склад </a:t>
            </a:r>
            <a:r>
              <a:rPr lang="ru-RU" sz="2200" dirty="0" smtClean="0"/>
              <a:t>оптово-розничных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2200" dirty="0" smtClean="0"/>
              <a:t> продаж</a:t>
            </a:r>
            <a:r>
              <a:rPr lang="ru-RU" sz="2200" dirty="0" smtClean="0"/>
              <a:t>. </a:t>
            </a:r>
            <a:r>
              <a:rPr lang="ru-RU" sz="2200" dirty="0" smtClean="0"/>
              <a:t>Также имеют </a:t>
            </a:r>
            <a:r>
              <a:rPr lang="ru-RU" sz="2200" dirty="0" smtClean="0"/>
              <a:t>филиалы </a:t>
            </a:r>
            <a:r>
              <a:rPr lang="ru-RU" sz="2200" dirty="0" smtClean="0"/>
              <a:t>в городах Липецк, Орёл</a:t>
            </a:r>
            <a:r>
              <a:rPr lang="ru-RU" sz="2200" dirty="0" smtClean="0"/>
              <a:t>, </a:t>
            </a:r>
            <a:r>
              <a:rPr lang="ru-RU" sz="2200" dirty="0" smtClean="0"/>
              <a:t>Пенза,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2200" dirty="0" smtClean="0"/>
              <a:t> 5 розничных магазинов в </a:t>
            </a:r>
            <a:r>
              <a:rPr lang="ru-RU" sz="2200" dirty="0" smtClean="0"/>
              <a:t>г.Воронеже.  </a:t>
            </a:r>
          </a:p>
          <a:p>
            <a:pPr>
              <a:buNone/>
            </a:pP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5122" name="Picture 2" descr="H:\DCIM\100CANON\IMG_0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928934"/>
            <a:ext cx="5888865" cy="392906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компания «</a:t>
            </a:r>
            <a:r>
              <a:rPr lang="ru-RU" b="1" i="1" dirty="0" err="1" smtClean="0">
                <a:solidFill>
                  <a:srgbClr val="FF0000"/>
                </a:solidFill>
              </a:rPr>
              <a:t>БетонБаза</a:t>
            </a:r>
            <a:r>
              <a:rPr lang="ru-RU" b="1" i="1" dirty="0" smtClean="0">
                <a:solidFill>
                  <a:srgbClr val="FF0000"/>
                </a:solidFill>
              </a:rPr>
              <a:t>»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857232"/>
            <a:ext cx="8829708" cy="57150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      Бетон </a:t>
            </a:r>
            <a:r>
              <a:rPr lang="ru-RU" sz="2000" dirty="0" smtClean="0"/>
              <a:t>База в </a:t>
            </a:r>
            <a:r>
              <a:rPr lang="ru-RU" sz="2000" dirty="0" err="1" smtClean="0"/>
              <a:t>Бабяково</a:t>
            </a:r>
            <a:r>
              <a:rPr lang="ru-RU" sz="2000" dirty="0" smtClean="0"/>
              <a:t> существует уже 8 лет.</a:t>
            </a:r>
          </a:p>
          <a:p>
            <a:pPr algn="just">
              <a:buNone/>
            </a:pPr>
            <a:r>
              <a:rPr lang="ru-RU" sz="2000" dirty="0" smtClean="0"/>
              <a:t>      Трудно  </a:t>
            </a:r>
            <a:r>
              <a:rPr lang="ru-RU" sz="2000" dirty="0" smtClean="0"/>
              <a:t>отыскать такую отрасль промышленности или строительства , </a:t>
            </a:r>
            <a:r>
              <a:rPr lang="ru-RU" sz="2000" dirty="0" smtClean="0"/>
              <a:t>где </a:t>
            </a:r>
            <a:r>
              <a:rPr lang="ru-RU" sz="2000" dirty="0" smtClean="0"/>
              <a:t>бетон </a:t>
            </a:r>
            <a:r>
              <a:rPr lang="ru-RU" sz="2000" dirty="0" smtClean="0"/>
              <a:t>не </a:t>
            </a:r>
            <a:r>
              <a:rPr lang="ru-RU" sz="2000" dirty="0" smtClean="0"/>
              <a:t>был бы нужен, поскольку с его помощью </a:t>
            </a:r>
            <a:r>
              <a:rPr lang="ru-RU" sz="2000" dirty="0" smtClean="0"/>
              <a:t>возводят жилые дома</a:t>
            </a:r>
            <a:r>
              <a:rPr lang="ru-RU" sz="2000" dirty="0" smtClean="0"/>
              <a:t>, </a:t>
            </a:r>
            <a:r>
              <a:rPr lang="ru-RU" sz="2000" dirty="0" smtClean="0"/>
              <a:t>промышленные сооружения </a:t>
            </a:r>
            <a:r>
              <a:rPr lang="ru-RU" sz="2000" dirty="0" smtClean="0"/>
              <a:t>и </a:t>
            </a:r>
            <a:r>
              <a:rPr lang="ru-RU" sz="2000" dirty="0" smtClean="0"/>
              <a:t>строят мосты.</a:t>
            </a:r>
          </a:p>
          <a:p>
            <a:pPr algn="just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</a:t>
            </a:r>
            <a:r>
              <a:rPr lang="ru-RU" sz="2000" dirty="0" smtClean="0"/>
              <a:t>    На </a:t>
            </a:r>
            <a:r>
              <a:rPr lang="ru-RU" sz="2000" dirty="0" smtClean="0"/>
              <a:t>бетонном заводе в </a:t>
            </a:r>
            <a:r>
              <a:rPr lang="ru-RU" sz="2000" dirty="0" err="1" smtClean="0"/>
              <a:t>Бабяково</a:t>
            </a:r>
            <a:r>
              <a:rPr lang="ru-RU" sz="2000" dirty="0" smtClean="0"/>
              <a:t> бетон производится в соответствии </a:t>
            </a:r>
            <a:r>
              <a:rPr lang="ru-RU" sz="2000" dirty="0" smtClean="0"/>
              <a:t>со стандартами </a:t>
            </a:r>
            <a:r>
              <a:rPr lang="ru-RU" sz="2000" dirty="0" smtClean="0"/>
              <a:t>качества ГОСТ и при помощи высокотехнологичного оборудования. Мы специализируемся на различных марках и разновидностях </a:t>
            </a:r>
            <a:r>
              <a:rPr lang="ru-RU" sz="2000" dirty="0" smtClean="0"/>
              <a:t>бетонных смесей</a:t>
            </a:r>
            <a:r>
              <a:rPr lang="ru-RU" sz="2000" dirty="0" smtClean="0"/>
              <a:t>, 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поэтому </a:t>
            </a:r>
            <a:r>
              <a:rPr lang="ru-RU" sz="2000" dirty="0" smtClean="0"/>
              <a:t>вы </a:t>
            </a:r>
            <a:r>
              <a:rPr lang="ru-RU" sz="2000" dirty="0" smtClean="0"/>
              <a:t>можете купить </a:t>
            </a:r>
            <a:r>
              <a:rPr lang="ru-RU" sz="2000" dirty="0" smtClean="0"/>
              <a:t>бетон 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в </a:t>
            </a:r>
            <a:r>
              <a:rPr lang="ru-RU" sz="2000" dirty="0" err="1" smtClean="0"/>
              <a:t>Бабяково</a:t>
            </a:r>
            <a:r>
              <a:rPr lang="ru-RU" sz="2000" dirty="0" smtClean="0"/>
              <a:t>, </a:t>
            </a:r>
            <a:r>
              <a:rPr lang="ru-RU" sz="2000" dirty="0" smtClean="0"/>
              <a:t>который </a:t>
            </a:r>
            <a:r>
              <a:rPr lang="ru-RU" sz="2000" dirty="0" smtClean="0"/>
              <a:t>в процессе 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эксплуатации будет </a:t>
            </a:r>
          </a:p>
          <a:p>
            <a:pPr algn="just">
              <a:buNone/>
            </a:pPr>
            <a:r>
              <a:rPr lang="ru-RU" sz="2000" dirty="0" smtClean="0"/>
              <a:t> </a:t>
            </a:r>
            <a:r>
              <a:rPr lang="ru-RU" sz="2000" dirty="0" smtClean="0"/>
              <a:t>     демонстрировать </a:t>
            </a:r>
            <a:r>
              <a:rPr lang="ru-RU" sz="2000" dirty="0" smtClean="0"/>
              <a:t>свои 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      лучшие </a:t>
            </a:r>
            <a:r>
              <a:rPr lang="ru-RU" sz="2000" dirty="0" smtClean="0"/>
              <a:t>технические </a:t>
            </a:r>
            <a:endParaRPr lang="ru-RU" sz="2000" dirty="0" smtClean="0"/>
          </a:p>
          <a:p>
            <a:pPr algn="just">
              <a:buNone/>
            </a:pPr>
            <a:r>
              <a:rPr lang="ru-RU" sz="2000" dirty="0" smtClean="0"/>
              <a:t>      характеристики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H:\DCIM\100CANON\IMG_03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143248"/>
            <a:ext cx="5000628" cy="371475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Бабяковский</a:t>
            </a:r>
            <a:r>
              <a:rPr lang="ru-RU" b="1" i="1" dirty="0" smtClean="0">
                <a:solidFill>
                  <a:srgbClr val="FF0000"/>
                </a:solidFill>
              </a:rPr>
              <a:t> питомник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  Питомник </a:t>
            </a:r>
            <a:r>
              <a:rPr lang="ru-RU" sz="2400" dirty="0" smtClean="0"/>
              <a:t>организован в 2003 году. Организовал его Родионов Игорь Олегович. Желание собрать большую коллекцию плодовых и декоративных культур на своем участке обратилось в итоге в большое и очень значимое  для многих  людей дело.</a:t>
            </a:r>
            <a:endParaRPr lang="ru-RU" sz="2400" dirty="0"/>
          </a:p>
        </p:txBody>
      </p:sp>
      <p:pic>
        <p:nvPicPr>
          <p:cNvPr id="7170" name="Picture 2" descr="C:\Users\Администратор\Desktop\img_039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5190" y="3071810"/>
            <a:ext cx="6485385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379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ПРОЕКТ  ПО ОКРУЖАЮЩЕМУ МИРУ  на тему:  «Экономика  родного края»</vt:lpstr>
      <vt:lpstr>Цель проекта</vt:lpstr>
      <vt:lpstr>Промышленность нашего села</vt:lpstr>
      <vt:lpstr>компания "Деревянное Домостроение"</vt:lpstr>
      <vt:lpstr> Компания "Деревянное Домостроение"  работает на строительном рынке уже 8 лет. Занимается строительством дачных, загородных домов, компактных бань из оцилиндрованного бревна собственного производства.</vt:lpstr>
      <vt:lpstr>Магазин «Татьяна»</vt:lpstr>
      <vt:lpstr>Компания «ТРИ двери»</vt:lpstr>
      <vt:lpstr>компания «БетонБаза»</vt:lpstr>
      <vt:lpstr>Бабяковский питомник</vt:lpstr>
      <vt:lpstr>Слайд 10</vt:lpstr>
      <vt:lpstr>Домашнее хозяйство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  на тему:  «Экономика  родного края»</dc:title>
  <dc:creator>Дмитрий Каленюк</dc:creator>
  <cp:lastModifiedBy>Дмитрий Каленюк</cp:lastModifiedBy>
  <cp:revision>25</cp:revision>
  <dcterms:created xsi:type="dcterms:W3CDTF">2015-03-28T11:46:40Z</dcterms:created>
  <dcterms:modified xsi:type="dcterms:W3CDTF">2015-03-29T09:41:06Z</dcterms:modified>
</cp:coreProperties>
</file>