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377E33-B3C3-49C6-9C0E-C21304B54B95}" type="datetimeFigureOut">
              <a:rPr lang="ru-RU" smtClean="0"/>
              <a:t>15.10.2012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3FF965-DE69-4538-9A4F-B4CB30BF86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Центральная и осевая симметрии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Движение пространства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6165304"/>
            <a:ext cx="2098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Бурак Анастасия 11 В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189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b="1" dirty="0" smtClean="0"/>
              <a:t>  Движение пространства </a:t>
            </a:r>
            <a:r>
              <a:rPr lang="ru-RU" dirty="0" smtClean="0"/>
              <a:t>– это отображение пространства на себя, сохраняющее расстояния между точками (любые две точки А и В переходят (отображаются) в какие-то точки А</a:t>
            </a:r>
            <a:r>
              <a:rPr lang="ru-RU" sz="1200" dirty="0" smtClean="0"/>
              <a:t>1</a:t>
            </a:r>
            <a:r>
              <a:rPr lang="ru-RU" dirty="0" smtClean="0"/>
              <a:t> и В</a:t>
            </a:r>
            <a:r>
              <a:rPr lang="ru-RU" sz="1200" dirty="0" smtClean="0"/>
              <a:t>1</a:t>
            </a:r>
            <a:r>
              <a:rPr lang="ru-RU" dirty="0" smtClean="0"/>
              <a:t> так, что А</a:t>
            </a:r>
            <a:r>
              <a:rPr lang="ru-RU" sz="1200" dirty="0" smtClean="0"/>
              <a:t>1</a:t>
            </a:r>
            <a:r>
              <a:rPr lang="ru-RU" dirty="0" smtClean="0"/>
              <a:t>В</a:t>
            </a:r>
            <a:r>
              <a:rPr lang="ru-RU" sz="1200" dirty="0" smtClean="0"/>
              <a:t>1</a:t>
            </a:r>
            <a:r>
              <a:rPr lang="ru-RU" dirty="0" smtClean="0"/>
              <a:t>=АВ 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1"/>
                </a:solidFill>
              </a:rPr>
              <a:t>Движение пространства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369761"/>
            <a:ext cx="2016224" cy="30836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4752528" cy="159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69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b="1" dirty="0" smtClean="0"/>
              <a:t>  Центральной симметрией </a:t>
            </a:r>
            <a:r>
              <a:rPr lang="ru-RU" sz="2400" dirty="0"/>
              <a:t>относительно точки </a:t>
            </a:r>
            <a:r>
              <a:rPr lang="ru-RU" sz="2400" i="1" dirty="0" smtClean="0"/>
              <a:t>О </a:t>
            </a:r>
            <a:r>
              <a:rPr lang="ru-RU" sz="2400" dirty="0" smtClean="0"/>
              <a:t>называют </a:t>
            </a:r>
            <a:r>
              <a:rPr lang="ru-RU" sz="2400" dirty="0"/>
              <a:t>преобразование пространства, переводящее точку </a:t>
            </a:r>
            <a:r>
              <a:rPr lang="ru-RU" sz="2400" i="1" dirty="0"/>
              <a:t>X</a:t>
            </a:r>
            <a:r>
              <a:rPr lang="ru-RU" sz="2400" dirty="0"/>
              <a:t> в такую точку </a:t>
            </a:r>
            <a:r>
              <a:rPr lang="ru-RU" sz="2400" i="1" dirty="0" smtClean="0"/>
              <a:t>X</a:t>
            </a:r>
            <a:r>
              <a:rPr lang="ru-RU" sz="1200" i="1" dirty="0" smtClean="0"/>
              <a:t>1</a:t>
            </a:r>
            <a:r>
              <a:rPr lang="ru-RU" sz="2400" dirty="0" smtClean="0"/>
              <a:t>, </a:t>
            </a:r>
            <a:r>
              <a:rPr lang="ru-RU" sz="2400" dirty="0"/>
              <a:t>что </a:t>
            </a:r>
            <a:r>
              <a:rPr lang="ru-RU" sz="2400" i="1" dirty="0" smtClean="0"/>
              <a:t>О</a:t>
            </a:r>
            <a:r>
              <a:rPr lang="ru-RU" sz="2400" dirty="0" smtClean="0"/>
              <a:t> </a:t>
            </a:r>
            <a:r>
              <a:rPr lang="ru-RU" sz="2400" dirty="0"/>
              <a:t>— середина отрезка </a:t>
            </a:r>
            <a:r>
              <a:rPr lang="ru-RU" sz="2400" i="1" dirty="0" smtClean="0"/>
              <a:t>XX</a:t>
            </a:r>
            <a:r>
              <a:rPr lang="ru-RU" sz="1200" i="1" dirty="0" smtClean="0"/>
              <a:t>1</a:t>
            </a:r>
            <a:r>
              <a:rPr lang="ru-RU" sz="2400" dirty="0"/>
              <a:t>. Центральная симметрия с центром в точке </a:t>
            </a:r>
            <a:r>
              <a:rPr lang="ru-RU" sz="2400" i="1" dirty="0" smtClean="0"/>
              <a:t>О</a:t>
            </a:r>
            <a:r>
              <a:rPr lang="ru-RU" sz="2400" dirty="0" smtClean="0"/>
              <a:t> </a:t>
            </a:r>
            <a:r>
              <a:rPr lang="ru-RU" sz="2400" dirty="0"/>
              <a:t>обычно обозначается </a:t>
            </a:r>
            <a:r>
              <a:rPr lang="ru-RU" sz="2400" dirty="0" smtClean="0"/>
              <a:t>через    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tx1"/>
                </a:solidFill>
              </a:rPr>
              <a:t>Центральная симметрия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75" y="3734941"/>
            <a:ext cx="5936508" cy="2209134"/>
          </a:xfrm>
          <a:prstGeom prst="rect">
            <a:avLst/>
          </a:prstGeom>
        </p:spPr>
      </p:pic>
      <p:pic>
        <p:nvPicPr>
          <p:cNvPr id="1028" name="Picture 4" descr="Z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976" y="3001613"/>
            <a:ext cx="389690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sz="3400" b="1" dirty="0"/>
              <a:t>Общие свойства</a:t>
            </a:r>
          </a:p>
          <a:p>
            <a:pPr marL="109728" indent="0">
              <a:lnSpc>
                <a:spcPct val="120000"/>
              </a:lnSpc>
              <a:buNone/>
            </a:pP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Центральная симметрия является движением (изометрией</a:t>
            </a:r>
            <a:r>
              <a:rPr lang="ru-RU" dirty="0" smtClean="0"/>
              <a:t>);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В n-мерном пространстве центральную симметрию можно представить как композицию n последовательных отражений относительно n взаимно перпендикулярных гиперплоскостей, проходящих через центр </a:t>
            </a:r>
            <a:r>
              <a:rPr lang="ru-RU" dirty="0" smtClean="0"/>
              <a:t>симметрии;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В </a:t>
            </a:r>
            <a:r>
              <a:rPr lang="ru-RU" dirty="0" err="1"/>
              <a:t>чётномерных</a:t>
            </a:r>
            <a:r>
              <a:rPr lang="ru-RU" dirty="0"/>
              <a:t> пространствах центральная симметрия сохраняет ориентацию, а в </a:t>
            </a:r>
            <a:r>
              <a:rPr lang="ru-RU" dirty="0" err="1"/>
              <a:t>нечётномерных</a:t>
            </a:r>
            <a:r>
              <a:rPr lang="ru-RU" dirty="0"/>
              <a:t> — не </a:t>
            </a:r>
            <a:r>
              <a:rPr lang="ru-RU" dirty="0" smtClean="0"/>
              <a:t>сохраняет;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Центральную симметрию можно представить также как гомотетию с центром A и коэффициентом −</a:t>
            </a:r>
            <a:r>
              <a:rPr lang="ru-RU" dirty="0" smtClean="0"/>
              <a:t>1(     );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Композиция двух центральных симметрий — параллельный перенос на удвоенный вектор из первого центра во второй: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tx1"/>
                </a:solidFill>
              </a:rPr>
              <a:t>Центральная симметрия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53136"/>
            <a:ext cx="3238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Z_A\circ Z_B = T_{2\vec{AB}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928" y="5661248"/>
            <a:ext cx="2628292" cy="38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25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sz="2400" dirty="0" smtClean="0"/>
              <a:t>  В </a:t>
            </a:r>
            <a:r>
              <a:rPr lang="ru-RU" sz="2400" dirty="0"/>
              <a:t>одномерном пространстве (на прямой) центральная симметрия является </a:t>
            </a:r>
            <a:r>
              <a:rPr lang="ru-RU" sz="2400" i="1" dirty="0"/>
              <a:t>зеркальной симметрией</a:t>
            </a:r>
            <a:r>
              <a:rPr lang="ru-RU" sz="2400" dirty="0" smtClean="0"/>
              <a:t>.</a:t>
            </a:r>
          </a:p>
          <a:p>
            <a:pPr marL="109728" indent="0">
              <a:buNone/>
            </a:pPr>
            <a:r>
              <a:rPr lang="ru-RU" sz="2400" dirty="0" smtClean="0"/>
              <a:t>  На </a:t>
            </a:r>
            <a:r>
              <a:rPr lang="ru-RU" sz="2400" dirty="0"/>
              <a:t>плоскости (в 2-мерном пространстве) симметрия с центром A представляет собой поворот на 180° с центром A </a:t>
            </a:r>
            <a:r>
              <a:rPr lang="ru-RU" sz="2400" dirty="0" smtClean="0"/>
              <a:t>(    ). </a:t>
            </a:r>
            <a:r>
              <a:rPr lang="ru-RU" sz="2400" dirty="0"/>
              <a:t>Центральная симметрия на плоскости, как и поворот, сохраняет ориентацию</a:t>
            </a:r>
            <a:r>
              <a:rPr lang="ru-RU" sz="2400" dirty="0" smtClean="0"/>
              <a:t>.</a:t>
            </a:r>
          </a:p>
          <a:p>
            <a:pPr marL="109728" indent="0">
              <a:buNone/>
            </a:pPr>
            <a:r>
              <a:rPr lang="ru-RU" sz="2400" dirty="0" smtClean="0"/>
              <a:t>  Центральную </a:t>
            </a:r>
            <a:r>
              <a:rPr lang="ru-RU" sz="2400" dirty="0"/>
              <a:t>симметрию в трёхмерном пространстве называют также </a:t>
            </a:r>
            <a:r>
              <a:rPr lang="ru-RU" sz="2400" i="1" dirty="0"/>
              <a:t>сферической симметрией</a:t>
            </a:r>
            <a:r>
              <a:rPr lang="ru-RU" sz="2400" dirty="0" smtClean="0"/>
              <a:t>.</a:t>
            </a:r>
          </a:p>
          <a:p>
            <a:pPr marL="109728" indent="0">
              <a:buNone/>
            </a:pPr>
            <a:r>
              <a:rPr lang="ru-RU" sz="2400" dirty="0" smtClean="0"/>
              <a:t>  В </a:t>
            </a:r>
            <a:r>
              <a:rPr lang="ru-RU" sz="2400" dirty="0"/>
              <a:t>4-мерном пространстве центральную симметрию можно представить как композицию двух поворотов на 180° вокруг двух взаимно перпендикулярных </a:t>
            </a:r>
            <a:r>
              <a:rPr lang="ru-RU" sz="2400" dirty="0" smtClean="0"/>
              <a:t>плоскостей.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1"/>
                </a:solidFill>
              </a:rPr>
              <a:t>Центральная симметрия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93726"/>
            <a:ext cx="432048" cy="28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2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Autofit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ru-RU" sz="1600" b="1" dirty="0" smtClean="0"/>
              <a:t>  Осевая симметрия </a:t>
            </a:r>
            <a:r>
              <a:rPr lang="ru-RU" sz="1600" dirty="0"/>
              <a:t>— тип симметрии, имеющий два несколько отличающихся определения: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sz="1600" i="1" dirty="0" smtClean="0"/>
              <a:t>  Отражательная </a:t>
            </a:r>
            <a:r>
              <a:rPr lang="ru-RU" sz="1600" i="1" dirty="0"/>
              <a:t>симметрия</a:t>
            </a:r>
            <a:r>
              <a:rPr lang="ru-RU" sz="1600" dirty="0"/>
              <a:t>. В математике (точнее, евклидовой геометрии) осевая симметрия — вид движения (зеркального отражения), при котором множеством неподвижных точек является прямая, называемая осью симметрии. Например, плоская фигура прямоугольник в пространстве осесимметрична и имеет 3 оси симметрии (две — в плоскости фигуры), если это не квадрат.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sz="1600" i="1" dirty="0" smtClean="0"/>
              <a:t>  Вращательная </a:t>
            </a:r>
            <a:r>
              <a:rPr lang="ru-RU" sz="1600" i="1" dirty="0"/>
              <a:t>симметрия</a:t>
            </a:r>
            <a:r>
              <a:rPr lang="ru-RU" sz="1600" dirty="0"/>
              <a:t>. В естественных науках под осевой симметрией понимают вращательную симметрию (другие термины — радиальная, аксиальная, лучевая симметрии) относительно поворотов вокруг прямой. При этом тело (фигуру, задачу, организм) называют осесимметричными, если они переходят в себя при любом (например, малом) повороте вокруг этой прямой. В этом случае, прямоугольник не будет осесимметричным телом, но конус будет.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Осевая симметрия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17" y="156060"/>
            <a:ext cx="202882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5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892847"/>
            <a:ext cx="5832648" cy="43744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72916"/>
            <a:ext cx="245251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51" y="908720"/>
            <a:ext cx="2395936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400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Центральная и осевая симметрии</vt:lpstr>
      <vt:lpstr>     Движение пространства</vt:lpstr>
      <vt:lpstr>    Центральная симметрия</vt:lpstr>
      <vt:lpstr>    Центральная симметрия</vt:lpstr>
      <vt:lpstr>     Центральная симметрия</vt:lpstr>
      <vt:lpstr>        Осевая симметрия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Центральная симметрия</dc:title>
  <dc:creator>1</dc:creator>
  <cp:lastModifiedBy>1</cp:lastModifiedBy>
  <cp:revision>6</cp:revision>
  <dcterms:created xsi:type="dcterms:W3CDTF">2012-10-15T09:53:13Z</dcterms:created>
  <dcterms:modified xsi:type="dcterms:W3CDTF">2012-10-15T15:39:57Z</dcterms:modified>
</cp:coreProperties>
</file>