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265" r:id="rId3"/>
    <p:sldId id="258" r:id="rId4"/>
    <p:sldId id="266" r:id="rId5"/>
    <p:sldId id="257" r:id="rId6"/>
    <p:sldId id="267" r:id="rId7"/>
    <p:sldId id="260" r:id="rId8"/>
    <p:sldId id="269" r:id="rId9"/>
    <p:sldId id="259" r:id="rId10"/>
    <p:sldId id="261" r:id="rId11"/>
    <p:sldId id="264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24" autoAdjust="0"/>
    <p:restoredTop sz="94660"/>
  </p:normalViewPr>
  <p:slideViewPr>
    <p:cSldViewPr>
      <p:cViewPr>
        <p:scale>
          <a:sx n="50" d="100"/>
          <a:sy n="50" d="100"/>
        </p:scale>
        <p:origin x="-1380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2048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485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0486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2048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48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2048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9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9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9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9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49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496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7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8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9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0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1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0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50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504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50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9EC5ED6-74DD-4A98-B12C-C677EF83AC9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0506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2" grpId="0"/>
      <p:bldP spid="20503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0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5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5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F2FFE-FC40-4AD7-B494-3CBDFE637F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CF16BB-0035-4733-9971-72EA9966B5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DA8DE63-6CBB-4377-9DE8-82A6293016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AEAFF81-DFDF-47C7-A5E4-BAEAED1008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61E40-4411-437E-A5AD-7569D82BC5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7B449-A9AF-47B3-B75C-DFC35EC1E0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6FE92-BE65-4C1B-BFB2-0ACD73BBE5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C41BF-4B81-42EB-B177-CFC13CB3D7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F77621-3641-4EE0-B264-1E308D4BCD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3A225-B70D-4486-88EA-01C0785426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621782-259A-4B2F-929E-3AD735F58E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F1AC4-E3CB-4B32-9B9A-F48EBEC7C6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6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6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46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946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7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47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947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7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948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640AD3B-5920-4C1D-B23D-3F9F603026C5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8" grpId="0"/>
      <p:bldP spid="19479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947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947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947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947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947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94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go.mail.ru/frame.html?imgurl=http://www.imobi.ru/_imobi/photo/animals/_preview/animals_051015_025.jpg&amp;pageurl=http://www.imobi.ru%2Fmobile.htm%3Fimgid%3D8628%090&amp;id=6871593&amp;iid=0&amp;imgwidth=114&amp;imgheight=114&amp;imgsize=3957&amp;images_links=b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go.mail.ru/frame.html?imgurl=http://www.babene.ru/jpgsmall/2005/01/09/u10_1741.jpg&amp;pageurl=http://www.babene.ru%2Fcomment.php%3Fimage%3D27071%26lang%3Deng%090&amp;id=20539129&amp;iid=4&amp;imgwidth=200&amp;imgheight=150&amp;imgsize=4927&amp;images_links=b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frame.html?imgurl=http://sergad-and-mirt.narod.ru/zveri/anm0024.jpg&amp;pageurl=http://sergad-and-mirt.narod.ru%2Fzver%2F02.htm%090&amp;id=3883618&amp;iid=4&amp;imgwidth=1024&amp;imgheight=768&amp;imgsize=158004&amp;images_links=b" TargetMode="External"/><Relationship Id="rId2" Type="http://schemas.openxmlformats.org/officeDocument/2006/relationships/hyperlink" Target="http://r.mail.ru/cln2774/search.enc.mail.ru/search_enc?q=&#1054;&#1089;&#1090;&#1088;&#1086;&#1074;%20&#1042;&#1088;&#1072;&#1085;&#1075;&#1077;&#1083;&#1103;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go.mail.ru/frame.html?imgurl=http://www.imobi.ru/_imobi/photo/animals/_preview/animals_051015_025.jpg&amp;pageurl=http://www.imobi.ru%2Fmobile.htm%3Fimgid%3D8628%090&amp;id=6871593&amp;iid=0&amp;imgwidth=114&amp;imgheight=114&amp;imgsize=3957&amp;images_links=b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go.mail.ru/frame.html?imgurl=http://www.masterfoto.ru/stock/005/1_517/294Veism~03.jpg&amp;pageurl=http://www.masterfoto.ru%2Fpceng%2F2%2F100%2F588%2F%090&amp;id=7739143&amp;iid=3&amp;imgwidth=109&amp;imgheight=107&amp;imgsize=2471&amp;images_links=b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472" y="0"/>
            <a:ext cx="8229600" cy="1736725"/>
          </a:xfrm>
        </p:spPr>
        <p:txBody>
          <a:bodyPr/>
          <a:lstStyle/>
          <a:p>
            <a:r>
              <a:rPr lang="ru-RU" dirty="0"/>
              <a:t>Белые медведи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7290" y="5105400"/>
            <a:ext cx="6729413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/>
              <a:t>Составила: </a:t>
            </a:r>
            <a:r>
              <a:rPr lang="ru-RU" sz="2800" dirty="0" err="1"/>
              <a:t>Желнина</a:t>
            </a:r>
            <a:r>
              <a:rPr lang="ru-RU" sz="2800" dirty="0"/>
              <a:t> Валентина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Ученица 7 «А» класса МОУ СОШ № 10 «УСПЕХ» 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г. Самара, 2006 г</a:t>
            </a:r>
          </a:p>
        </p:txBody>
      </p:sp>
      <p:pic>
        <p:nvPicPr>
          <p:cNvPr id="6" name="Picture 7" descr="i?id=6871593&amp;tov=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571612"/>
            <a:ext cx="2947985" cy="3276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9" descr="nwe0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628775"/>
            <a:ext cx="3968749" cy="317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Детеныши белого медведя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2000"/>
              <a:t>В берлогах (в январе-феврале) медведицы рожают: молодые — обычно только одного медвежонка, старые — двух, реже трех-четырех. Медвежата так же малы, как у всех медведей. Чтобы не мерзли, мать держит их между лапами, чаще задними, и дышит на них, согревая. Молоком кормит год и больше, водит их за собой два года. </a:t>
            </a:r>
          </a:p>
        </p:txBody>
      </p:sp>
      <p:pic>
        <p:nvPicPr>
          <p:cNvPr id="31754" name="Picture 10" descr="i?id=20539129&amp;tov=4">
            <a:hlinkClick r:id="rId2"/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263" y="1700213"/>
            <a:ext cx="3111500" cy="2333625"/>
          </a:xfrm>
          <a:ln/>
        </p:spPr>
      </p:pic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827088" y="1628775"/>
            <a:ext cx="3671887" cy="3635375"/>
          </a:xfrm>
          <a:prstGeom prst="rect">
            <a:avLst/>
          </a:prstGeom>
          <a:gradFill rotWithShape="1">
            <a:gsLst>
              <a:gs pos="0">
                <a:srgbClr val="0033CC">
                  <a:gamma/>
                  <a:shade val="46275"/>
                  <a:invGamma/>
                </a:srgbClr>
              </a:gs>
              <a:gs pos="100000">
                <a:srgbClr val="0033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ru-RU" sz="2000"/>
              <a:t>Интересно, как медведицы переносят медвежат: не за загривок, как собаки, а взяв в пасть всю голову медвежонка! Это когда он совсем мал. А постарше станут медвежата и пойдут с матерью купаться, и вдруг беда там! какая случится, хватают ее зубами за уши, и она их буксирует туда, где безопаснее.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endParaRPr lang="ru-RU" sz="2000"/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endParaRPr lang="ru-RU" sz="2000"/>
          </a:p>
        </p:txBody>
      </p:sp>
      <p:pic>
        <p:nvPicPr>
          <p:cNvPr id="31756" name="Picture 12" descr="42093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03800" y="1700213"/>
            <a:ext cx="3600450" cy="2400300"/>
          </a:xfrm>
          <a:noFill/>
          <a:ln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5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5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75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75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75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50" grpId="0" build="p"/>
      <p:bldP spid="31750" grpId="1" build="p"/>
      <p:bldP spid="31750" grpId="2" build="p"/>
      <p:bldP spid="31754" grpId="0" build="p"/>
      <p:bldP spid="31755" grpId="0" animBg="1"/>
      <p:bldP spid="3175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Заключение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/>
            <a:r>
              <a:rPr lang="ru-RU" sz="2400"/>
              <a:t>Находился под угрозой уничтожения, но с конца 70-х гг. численность восстанавливается. Специально охраняется в заповеднике </a:t>
            </a:r>
            <a:r>
              <a:rPr lang="ru-RU" sz="2400">
                <a:hlinkClick r:id="rId2"/>
              </a:rPr>
              <a:t>Остров Врангеля</a:t>
            </a:r>
            <a:r>
              <a:rPr lang="ru-RU" sz="2400"/>
              <a:t>. В Красной книге МСОП. </a:t>
            </a:r>
            <a:br>
              <a:rPr lang="ru-RU" sz="2400"/>
            </a:br>
            <a:endParaRPr lang="ru-RU" sz="2400"/>
          </a:p>
          <a:p>
            <a:endParaRPr lang="ru-RU" sz="2400"/>
          </a:p>
        </p:txBody>
      </p:sp>
      <p:pic>
        <p:nvPicPr>
          <p:cNvPr id="39942" name="Picture 6" descr="i?id=3883618&amp;tov=4">
            <a:hlinkClick r:id="rId3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19700" y="1916113"/>
            <a:ext cx="3097213" cy="2665412"/>
          </a:xfrm>
          <a:ln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36" name="Picture 20" descr="nwe083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</p:spPr>
      </p:pic>
      <p:pic>
        <p:nvPicPr>
          <p:cNvPr id="60437" name="Picture 21" descr="nwe111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40550"/>
          </a:xfrm>
          <a:prstGeom prst="rect">
            <a:avLst/>
          </a:prstGeom>
          <a:noFill/>
        </p:spPr>
      </p:pic>
      <p:pic>
        <p:nvPicPr>
          <p:cNvPr id="60438" name="Picture 22" descr="polar_bear002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100888"/>
          </a:xfrm>
          <a:prstGeom prst="rect">
            <a:avLst/>
          </a:prstGeom>
          <a:noFill/>
        </p:spPr>
      </p:pic>
      <p:pic>
        <p:nvPicPr>
          <p:cNvPr id="60439" name="Picture 23" descr="polar_bear003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756775" cy="7034213"/>
          </a:xfrm>
          <a:prstGeom prst="rect">
            <a:avLst/>
          </a:prstGeom>
          <a:noFill/>
        </p:spPr>
      </p:pic>
      <p:pic>
        <p:nvPicPr>
          <p:cNvPr id="60440" name="Picture 24" descr="polar_bear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828213" cy="8308975"/>
          </a:xfrm>
          <a:prstGeom prst="rect">
            <a:avLst/>
          </a:prstGeom>
          <a:noFill/>
        </p:spPr>
      </p:pic>
      <p:pic>
        <p:nvPicPr>
          <p:cNvPr id="60441" name="Picture 25" descr="polar_bears001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1557000" cy="8324850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2484438" y="2205038"/>
            <a:ext cx="57594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 i="1"/>
              <a:t>КОНЕЦ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План 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/>
              <a:t>Внешний вид</a:t>
            </a:r>
          </a:p>
          <a:p>
            <a:r>
              <a:rPr lang="ru-RU" sz="2800"/>
              <a:t>Где обитают белые медведи</a:t>
            </a:r>
          </a:p>
          <a:p>
            <a:r>
              <a:rPr lang="ru-RU" sz="2800"/>
              <a:t>Чем питаются</a:t>
            </a:r>
          </a:p>
          <a:p>
            <a:r>
              <a:rPr lang="ru-RU" sz="2800"/>
              <a:t>Когда ложатся в спячку</a:t>
            </a:r>
          </a:p>
          <a:p>
            <a:r>
              <a:rPr lang="ru-RU" sz="2800"/>
              <a:t>Детёныши</a:t>
            </a:r>
          </a:p>
          <a:p>
            <a:r>
              <a:rPr lang="ru-RU" sz="2800"/>
              <a:t>Заключение</a:t>
            </a:r>
          </a:p>
          <a:p>
            <a:endParaRPr lang="ru-RU" sz="2800"/>
          </a:p>
        </p:txBody>
      </p:sp>
      <p:pic>
        <p:nvPicPr>
          <p:cNvPr id="46088" name="Picture 8" descr="4209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844675"/>
            <a:ext cx="4183063" cy="2663825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6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6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Внешний вид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2800" b="1"/>
              <a:t>Белый медведь</a:t>
            </a:r>
            <a:r>
              <a:rPr lang="ru-RU" sz="2800"/>
              <a:t> -хищное млекопитающее семейства медведей. Длина 2—2,5 (до 3) м, масса до 700—800 кг. Летом кочует. Хорошо плавает и ныряет. </a:t>
            </a:r>
            <a:br>
              <a:rPr lang="ru-RU" sz="2800"/>
            </a:br>
            <a:endParaRPr lang="ru-RU" sz="2800"/>
          </a:p>
        </p:txBody>
      </p:sp>
      <p:pic>
        <p:nvPicPr>
          <p:cNvPr id="24583" name="Picture 7" descr="i?id=6871593&amp;tov=0">
            <a:hlinkClick r:id="rId2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3800" y="1700213"/>
            <a:ext cx="3305175" cy="3673475"/>
          </a:xfrm>
          <a:ln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Внешний вид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body" sz="half" idx="1"/>
          </p:nvPr>
        </p:nvSpPr>
        <p:spPr>
          <a:noFill/>
          <a:ln/>
        </p:spPr>
        <p:txBody>
          <a:bodyPr/>
          <a:lstStyle/>
          <a:p>
            <a:pPr algn="ctr"/>
            <a:r>
              <a:rPr lang="ru-RU"/>
              <a:t>Нос у него черный, а весь мех, которым густо поросли даже подошвы лап, белый и зимой и летом. </a:t>
            </a:r>
          </a:p>
          <a:p>
            <a:endParaRPr lang="ru-RU" sz="2800"/>
          </a:p>
        </p:txBody>
      </p:sp>
      <p:pic>
        <p:nvPicPr>
          <p:cNvPr id="48137" name="Picture 9" descr="nwe08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1628775"/>
            <a:ext cx="4327525" cy="3462338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Где обитают белые медведи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/>
            <a:r>
              <a:rPr lang="ru-RU" sz="2400"/>
              <a:t>Родина белого медведя и постоянное его местожительство — полярные страны, острова, берега Северного Ледовитого океана, как американские, так и азиатско-европейские (кроме побережья Баренцева и Карского морей). </a:t>
            </a:r>
          </a:p>
        </p:txBody>
      </p:sp>
      <p:pic>
        <p:nvPicPr>
          <p:cNvPr id="22537" name="Picture 9" descr="MP00640_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6013" y="1847850"/>
            <a:ext cx="3894137" cy="3878263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Где обитают белые медведи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/>
            <a:r>
              <a:rPr lang="ru-RU" sz="2800"/>
              <a:t>Впрочем, на берегах белые медведи живут только в узкой приморской полосе, дальше чем на один-два километра в глубь материков обычно не заходят. Дрейфующие льды — вот их стихия.</a:t>
            </a:r>
          </a:p>
          <a:p>
            <a:endParaRPr lang="ru-RU" sz="2800"/>
          </a:p>
        </p:txBody>
      </p:sp>
      <p:pic>
        <p:nvPicPr>
          <p:cNvPr id="50182" name="Picture 6" descr="48502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1916113"/>
            <a:ext cx="4321175" cy="3100387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Чем питаются белые медведи</a:t>
            </a: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/>
            <a:r>
              <a:rPr lang="ru-RU" sz="2800"/>
              <a:t>В море ловит белый медведь рыбу, на льдинах (да и в воде тоже) — тюленей, на берегу — песцов, пеструшек, северных оленей. Когда голоден, ест и падаль, водоросли, мхи. </a:t>
            </a:r>
          </a:p>
        </p:txBody>
      </p:sp>
      <p:pic>
        <p:nvPicPr>
          <p:cNvPr id="28685" name="Picture 13" descr="polar_bear00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1557338"/>
            <a:ext cx="2952750" cy="2362200"/>
          </a:xfrm>
        </p:spPr>
      </p:pic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179388" y="1557338"/>
            <a:ext cx="4248150" cy="4378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r>
              <a:rPr lang="ru-RU" sz="2800"/>
              <a:t>Рассказывают, что, подползая по снегу к лежбищу тюленей, не забывает белый медведь свой нос все время прикрывать лапами, чтобы не выдал. </a:t>
            </a:r>
          </a:p>
          <a:p>
            <a:pPr algn="ctr"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ru-RU" sz="2800"/>
          </a:p>
          <a:p>
            <a:pPr algn="ctr"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ru-RU" sz="1000"/>
          </a:p>
        </p:txBody>
      </p:sp>
      <p:pic>
        <p:nvPicPr>
          <p:cNvPr id="28687" name="Picture 15" descr="42094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9338" y="1484313"/>
            <a:ext cx="2976562" cy="4465637"/>
          </a:xfrm>
          <a:noFill/>
          <a:ln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8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8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6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8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/>
      <p:bldP spid="28681" grpId="0" build="p"/>
      <p:bldP spid="28685" grpId="0" build="p"/>
      <p:bldP spid="28686" grpId="0" animBg="1"/>
      <p:bldP spid="2868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Когда ложатся в спячку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/>
            <a:r>
              <a:rPr lang="ru-RU" sz="2400"/>
              <a:t>Яловые, не беременные, медведицы спят месяца четыре. Беременные — 170 дней. Самцы вовсе не спят, а всю зиму бродят. Впрочем, по некоторым наблюдениям, и они тоже спят будто бы, но недолго — месяца два. </a:t>
            </a:r>
          </a:p>
          <a:p>
            <a:pPr algn="ctr"/>
            <a:endParaRPr lang="ru-RU" sz="2400"/>
          </a:p>
        </p:txBody>
      </p:sp>
      <p:pic>
        <p:nvPicPr>
          <p:cNvPr id="54278" name="Picture 6" descr="4209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492375"/>
            <a:ext cx="4321175" cy="2881313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Когда ложатся в спячку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/>
            <a:r>
              <a:rPr lang="ru-RU" sz="2400"/>
              <a:t>Зиму медведицы спят в берлогах (но не во льдах, а на берегу), где-нибудь под обрывом, заметенным снегом. Подсчитали примерно, что на острове Врангеля каждый год устраиваются зимовать 150-200 белых полярных «дам». </a:t>
            </a:r>
          </a:p>
          <a:p>
            <a:endParaRPr lang="ru-RU" sz="2400"/>
          </a:p>
          <a:p>
            <a:endParaRPr lang="ru-RU" sz="2400"/>
          </a:p>
        </p:txBody>
      </p:sp>
      <p:pic>
        <p:nvPicPr>
          <p:cNvPr id="26633" name="Picture 9" descr="i?id=7739143&amp;tov=3">
            <a:hlinkClick r:id="rId2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92725" y="1916113"/>
            <a:ext cx="3167063" cy="2952750"/>
          </a:xfrm>
          <a:ln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222</TotalTime>
  <Words>449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Wingdings</vt:lpstr>
      <vt:lpstr>Вершина горы</vt:lpstr>
      <vt:lpstr>Белые медведи</vt:lpstr>
      <vt:lpstr>План </vt:lpstr>
      <vt:lpstr>Внешний вид</vt:lpstr>
      <vt:lpstr>Внешний вид</vt:lpstr>
      <vt:lpstr>Где обитают белые медведи</vt:lpstr>
      <vt:lpstr>Где обитают белые медведи</vt:lpstr>
      <vt:lpstr>Чем питаются белые медведи</vt:lpstr>
      <vt:lpstr>Когда ложатся в спячку</vt:lpstr>
      <vt:lpstr>Когда ложатся в спячку</vt:lpstr>
      <vt:lpstr>Детеныши белого медведя</vt:lpstr>
      <vt:lpstr>Заключение</vt:lpstr>
      <vt:lpstr>Слайд 12</vt:lpstr>
      <vt:lpstr>Слайд 13</vt:lpstr>
    </vt:vector>
  </TitlesOfParts>
  <Company>567657657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Белые медведи.</dc:title>
  <dc:creator>\</dc:creator>
  <cp:lastModifiedBy>Admin</cp:lastModifiedBy>
  <cp:revision>27</cp:revision>
  <dcterms:created xsi:type="dcterms:W3CDTF">2006-02-26T11:28:17Z</dcterms:created>
  <dcterms:modified xsi:type="dcterms:W3CDTF">2012-07-26T13:14:36Z</dcterms:modified>
</cp:coreProperties>
</file>