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7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63" r:id="rId3"/>
    <p:sldId id="262" r:id="rId4"/>
    <p:sldId id="261" r:id="rId5"/>
    <p:sldId id="260" r:id="rId6"/>
    <p:sldId id="265" r:id="rId7"/>
    <p:sldId id="266" r:id="rId8"/>
    <p:sldId id="267" r:id="rId9"/>
    <p:sldId id="268" r:id="rId10"/>
    <p:sldId id="269" r:id="rId11"/>
    <p:sldId id="270" r:id="rId12"/>
    <p:sldId id="274" r:id="rId13"/>
    <p:sldId id="271" r:id="rId14"/>
    <p:sldId id="280" r:id="rId15"/>
    <p:sldId id="272" r:id="rId16"/>
    <p:sldId id="273" r:id="rId17"/>
    <p:sldId id="275" r:id="rId18"/>
    <p:sldId id="276" r:id="rId19"/>
    <p:sldId id="277" r:id="rId20"/>
    <p:sldId id="278" r:id="rId21"/>
    <p:sldId id="279" r:id="rId22"/>
    <p:sldId id="28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60"/>
  </p:normalViewPr>
  <p:slideViewPr>
    <p:cSldViewPr>
      <p:cViewPr varScale="1">
        <p:scale>
          <a:sx n="69" d="100"/>
          <a:sy n="69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988840"/>
            <a:ext cx="7239000" cy="1143000"/>
          </a:xfrm>
        </p:spPr>
        <p:txBody>
          <a:bodyPr>
            <a:noAutofit/>
          </a:bodyPr>
          <a:lstStyle/>
          <a:p>
            <a:r>
              <a:rPr lang="ru-RU" sz="8800" dirty="0" smtClean="0"/>
              <a:t>    Азия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356966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88640"/>
            <a:ext cx="6840760" cy="6502108"/>
          </a:xfrm>
        </p:spPr>
      </p:pic>
    </p:spTree>
    <p:extLst>
      <p:ext uri="{BB962C8B-B14F-4D97-AF65-F5344CB8AC3E}">
        <p14:creationId xmlns:p14="http://schemas.microsoft.com/office/powerpoint/2010/main" val="127049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404664"/>
            <a:ext cx="3740707" cy="281133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0" y="3789040"/>
            <a:ext cx="4350733" cy="26528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774546"/>
            <a:ext cx="3575832" cy="26818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794" y="404664"/>
            <a:ext cx="4281102" cy="2854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5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624736"/>
          </a:xfrm>
        </p:spPr>
      </p:pic>
    </p:spTree>
    <p:extLst>
      <p:ext uri="{BB962C8B-B14F-4D97-AF65-F5344CB8AC3E}">
        <p14:creationId xmlns:p14="http://schemas.microsoft.com/office/powerpoint/2010/main" val="369506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60648"/>
            <a:ext cx="6408712" cy="6157385"/>
          </a:xfrm>
        </p:spPr>
      </p:pic>
    </p:spTree>
    <p:extLst>
      <p:ext uri="{BB962C8B-B14F-4D97-AF65-F5344CB8AC3E}">
        <p14:creationId xmlns:p14="http://schemas.microsoft.com/office/powerpoint/2010/main" val="296385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80728"/>
            <a:ext cx="7785718" cy="5186486"/>
          </a:xfrm>
        </p:spPr>
      </p:pic>
    </p:spTree>
    <p:extLst>
      <p:ext uri="{BB962C8B-B14F-4D97-AF65-F5344CB8AC3E}">
        <p14:creationId xmlns:p14="http://schemas.microsoft.com/office/powerpoint/2010/main" val="340165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0956"/>
            <a:ext cx="3212753" cy="33803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88640"/>
            <a:ext cx="3522687" cy="35226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877333"/>
            <a:ext cx="3456384" cy="24925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1" y="3877333"/>
            <a:ext cx="3096342" cy="274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61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8048810" cy="5691659"/>
          </a:xfrm>
        </p:spPr>
      </p:pic>
    </p:spTree>
    <p:extLst>
      <p:ext uri="{BB962C8B-B14F-4D97-AF65-F5344CB8AC3E}">
        <p14:creationId xmlns:p14="http://schemas.microsoft.com/office/powerpoint/2010/main" val="191629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8640"/>
            <a:ext cx="5059065" cy="637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09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60648"/>
            <a:ext cx="5691177" cy="6123707"/>
          </a:xfrm>
        </p:spPr>
      </p:pic>
    </p:spTree>
    <p:extLst>
      <p:ext uri="{BB962C8B-B14F-4D97-AF65-F5344CB8AC3E}">
        <p14:creationId xmlns:p14="http://schemas.microsoft.com/office/powerpoint/2010/main" val="353986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4704"/>
            <a:ext cx="8525076" cy="5679831"/>
          </a:xfrm>
        </p:spPr>
      </p:pic>
    </p:spTree>
    <p:extLst>
      <p:ext uri="{BB962C8B-B14F-4D97-AF65-F5344CB8AC3E}">
        <p14:creationId xmlns:p14="http://schemas.microsoft.com/office/powerpoint/2010/main" val="229345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8784976" cy="6228717"/>
          </a:xfrm>
        </p:spPr>
      </p:pic>
    </p:spTree>
    <p:extLst>
      <p:ext uri="{BB962C8B-B14F-4D97-AF65-F5344CB8AC3E}">
        <p14:creationId xmlns:p14="http://schemas.microsoft.com/office/powerpoint/2010/main" val="149116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7885840" cy="5914380"/>
          </a:xfrm>
        </p:spPr>
      </p:pic>
    </p:spTree>
    <p:extLst>
      <p:ext uri="{BB962C8B-B14F-4D97-AF65-F5344CB8AC3E}">
        <p14:creationId xmlns:p14="http://schemas.microsoft.com/office/powerpoint/2010/main" val="169254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124744"/>
            <a:ext cx="7719219" cy="4940300"/>
          </a:xfrm>
        </p:spPr>
      </p:pic>
    </p:spTree>
    <p:extLst>
      <p:ext uri="{BB962C8B-B14F-4D97-AF65-F5344CB8AC3E}">
        <p14:creationId xmlns:p14="http://schemas.microsoft.com/office/powerpoint/2010/main" val="312788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48680"/>
            <a:ext cx="3678105" cy="275857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717032"/>
            <a:ext cx="4392488" cy="26528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39" y="620688"/>
            <a:ext cx="3880015" cy="262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24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548680"/>
            <a:ext cx="7239000" cy="5907056"/>
          </a:xfrm>
        </p:spPr>
        <p:txBody>
          <a:bodyPr/>
          <a:lstStyle/>
          <a:p>
            <a:r>
              <a:rPr lang="ru-RU" sz="5400" dirty="0" smtClean="0"/>
              <a:t>Европа</a:t>
            </a:r>
          </a:p>
          <a:p>
            <a:r>
              <a:rPr lang="ru-RU" sz="5400" dirty="0" smtClean="0"/>
              <a:t>Франция</a:t>
            </a:r>
          </a:p>
          <a:p>
            <a:r>
              <a:rPr lang="ru-RU" sz="5400" dirty="0" smtClean="0"/>
              <a:t>Германия</a:t>
            </a:r>
          </a:p>
          <a:p>
            <a:r>
              <a:rPr lang="ru-RU" sz="5400" dirty="0" smtClean="0"/>
              <a:t>Азия</a:t>
            </a:r>
          </a:p>
          <a:p>
            <a:r>
              <a:rPr lang="ru-RU" sz="5400" dirty="0" smtClean="0"/>
              <a:t>Италия</a:t>
            </a:r>
          </a:p>
          <a:p>
            <a:r>
              <a:rPr lang="ru-RU" sz="5400" dirty="0" smtClean="0"/>
              <a:t>Великобритания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60807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8000" dirty="0" smtClean="0"/>
              <a:t>Европа </a:t>
            </a:r>
          </a:p>
          <a:p>
            <a:endParaRPr lang="ru-RU" sz="8000" dirty="0" smtClean="0"/>
          </a:p>
          <a:p>
            <a:r>
              <a:rPr lang="ru-RU" sz="8000" dirty="0" smtClean="0"/>
              <a:t>Азия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66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60648"/>
            <a:ext cx="7239000" cy="6185396"/>
          </a:xfrm>
        </p:spPr>
      </p:pic>
    </p:spTree>
    <p:extLst>
      <p:ext uri="{BB962C8B-B14F-4D97-AF65-F5344CB8AC3E}">
        <p14:creationId xmlns:p14="http://schemas.microsoft.com/office/powerpoint/2010/main" val="126733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20688"/>
            <a:ext cx="7521406" cy="5352124"/>
          </a:xfrm>
        </p:spPr>
      </p:pic>
    </p:spTree>
    <p:extLst>
      <p:ext uri="{BB962C8B-B14F-4D97-AF65-F5344CB8AC3E}">
        <p14:creationId xmlns:p14="http://schemas.microsoft.com/office/powerpoint/2010/main" val="2248540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0688"/>
            <a:ext cx="7588879" cy="5691659"/>
          </a:xfrm>
        </p:spPr>
      </p:pic>
    </p:spTree>
    <p:extLst>
      <p:ext uri="{BB962C8B-B14F-4D97-AF65-F5344CB8AC3E}">
        <p14:creationId xmlns:p14="http://schemas.microsoft.com/office/powerpoint/2010/main" val="245101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32656"/>
            <a:ext cx="5765035" cy="5979691"/>
          </a:xfrm>
        </p:spPr>
      </p:pic>
    </p:spTree>
    <p:extLst>
      <p:ext uri="{BB962C8B-B14F-4D97-AF65-F5344CB8AC3E}">
        <p14:creationId xmlns:p14="http://schemas.microsoft.com/office/powerpoint/2010/main" val="400701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2636"/>
            <a:ext cx="4305267" cy="322895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88640"/>
            <a:ext cx="4209256" cy="315694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213" y="3501008"/>
            <a:ext cx="4248472" cy="324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80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91</TotalTime>
  <Words>10</Words>
  <Application>Microsoft Office PowerPoint</Application>
  <PresentationFormat>Экран (4:3)</PresentationFormat>
  <Paragraphs>10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Изящная</vt:lpstr>
      <vt:lpstr>    Азия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Настя</cp:lastModifiedBy>
  <cp:revision>9</cp:revision>
  <dcterms:created xsi:type="dcterms:W3CDTF">2013-04-10T13:12:23Z</dcterms:created>
  <dcterms:modified xsi:type="dcterms:W3CDTF">2013-04-10T14:53:52Z</dcterms:modified>
</cp:coreProperties>
</file>