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30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C73DF-BA5B-44C4-A33F-AC99C225430B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81929-94B4-4E10-8A4D-CEEFBC233D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81929-94B4-4E10-8A4D-CEEFBC233DB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32F54-6168-4515-AA88-F85826B966E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31258-50E2-4E8C-97BC-D2173A7F8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529538" cy="1008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Путешествие в страну Музыки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5378815"/>
            <a:ext cx="6858048" cy="107577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Ларичевой Любови Геннадиевны, музыкального руководителя ДОУ №24 Кировского района.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D:\Документы слушателей\Ларичева\картинки\путешестви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44692"/>
            <a:ext cx="6387396" cy="3697966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12033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Документы слушателей\Ларичева\картинки\принцесс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428868"/>
            <a:ext cx="6744904" cy="4429132"/>
          </a:xfrm>
          <a:prstGeom prst="flowChartAlternateProcess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571472" y="142852"/>
            <a:ext cx="8358246" cy="1928826"/>
          </a:xfrm>
          <a:prstGeom prst="flowChartPunchedTap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Далеко-далеко есть одна прекрасная страна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ней живет добрая и красивая королева по имени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МУЗЫКА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Населяют эту страну самые разные звуки - громкие 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тихие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высокие и низкие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всеми ими мудро правит королева  МУЗЫКА.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Документы слушателей\Ларичева\картинки\грустно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905240" y="2633843"/>
            <a:ext cx="5238760" cy="4224157"/>
          </a:xfrm>
          <a:prstGeom prst="ellipse">
            <a:avLst/>
          </a:prstGeom>
          <a:solidFill>
            <a:srgbClr val="FFFFFF">
              <a:shade val="85000"/>
            </a:srgbClr>
          </a:solidFill>
          <a:ln w="8255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D:\Документы слушателей\Ларичева\картинки\весело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rot="20529931">
            <a:off x="264255" y="3749791"/>
            <a:ext cx="2903585" cy="2181230"/>
          </a:xfrm>
          <a:prstGeom prst="hexagon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Блок-схема: перфолента 5"/>
          <p:cNvSpPr/>
          <p:nvPr/>
        </p:nvSpPr>
        <p:spPr>
          <a:xfrm rot="21236610">
            <a:off x="714348" y="285728"/>
            <a:ext cx="7786742" cy="2714620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Как и у тебя самого ,у музыки бывает разное настроение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Иногда она звучит весело ,а иногда –грустно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Когда настроение грустное ,то и музыка чувствует это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ЕЕ звуки становятся тихими и печальными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Когда тебе весело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то   ноги сами рвутся в пляс.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Посмотрите, как радуются мышата.</a:t>
            </a:r>
            <a:endParaRPr lang="ru-RU" sz="20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5122" name="Picture 2" descr="D:\Документы слушателей\Ларичева\картинки\танец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85918" y="2357430"/>
            <a:ext cx="5709937" cy="380642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5" name="Picture 2" descr="D:\Документы слушателей\Ларичева\картинки\танец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57356" y="2357430"/>
            <a:ext cx="5709937" cy="380642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285720" y="214290"/>
            <a:ext cx="7858180" cy="1857388"/>
          </a:xfrm>
          <a:prstGeom prst="flowChartPunchedTape">
            <a:avLst/>
          </a:prstGeom>
          <a:solidFill>
            <a:srgbClr val="00B05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 празднике чаще играет веселая и громкая музыка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 ты думаешь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какая  музыка звучит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Утятам сейчас грустно или весело?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Документы слушателей\Ларичева\картинки\львенок и черепаха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 rot="437056">
            <a:off x="285720" y="2928934"/>
            <a:ext cx="4929190" cy="3696893"/>
          </a:xfrm>
          <a:prstGeom prst="ellipse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8196" name="Picture 4" descr="D:\Документы слушателей\Ларичева\картинки\быстр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02515">
            <a:off x="5387439" y="2321341"/>
            <a:ext cx="3643306" cy="2736923"/>
          </a:xfrm>
          <a:prstGeom prst="teardrop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214282" y="0"/>
            <a:ext cx="8072494" cy="2214578"/>
          </a:xfrm>
          <a:prstGeom prst="flowChartPunchedTap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 бывает медленной и быстрой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.Под медленную музыку неторопливо порхают бабочки и медленно ползут черепахи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 быструю музыку весело прыгают Зайчики .Какая музыка подходит к этим картинкам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6146" name="Picture 2" descr="D:\Документы слушателей\Ларичева\картинки\оркес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14414" y="2332037"/>
            <a:ext cx="6213610" cy="4525963"/>
          </a:xfrm>
          <a:prstGeom prst="flowChartAlternateProcess">
            <a:avLst/>
          </a:prstGeom>
          <a:noFill/>
          <a:ln w="76200">
            <a:solidFill>
              <a:schemeClr val="accent4">
                <a:lumMod val="50000"/>
              </a:schemeClr>
            </a:solidFill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500034" y="214290"/>
            <a:ext cx="8215370" cy="2000264"/>
          </a:xfrm>
          <a:prstGeom prst="flowChartPunchedTape">
            <a:avLst/>
          </a:prstGeom>
          <a:solidFill>
            <a:srgbClr val="00B050"/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Музыку исполняют на самых разных инструментах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Когда музыканты собираются вместе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получается оркестр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 чтобы музыка получилась красивой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руководит оркестром дирижер.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7170" name="Picture 2" descr="D:\Документы слушателей\Ларичева\картинки\детский оркес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 bwMode="auto">
          <a:xfrm>
            <a:off x="1142976" y="1928802"/>
            <a:ext cx="7487948" cy="4387937"/>
          </a:xfrm>
          <a:prstGeom prst="round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357158" y="285728"/>
            <a:ext cx="8215370" cy="1428760"/>
          </a:xfrm>
          <a:prstGeom prst="horizontalScroll">
            <a:avLst/>
          </a:prstGeom>
          <a:solidFill>
            <a:schemeClr val="tx2">
              <a:lumMod val="50000"/>
              <a:lumOff val="5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Внимательно посмотри на картинку и скажи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 каком инструменте играют дети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на каком инструменте ты сам умеешь играть или хотел бы научиться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219</Words>
  <Application>Microsoft Office PowerPoint</Application>
  <PresentationFormat>Экран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Путешествие в страну Музыки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</dc:creator>
  <cp:lastModifiedBy>Коля</cp:lastModifiedBy>
  <cp:revision>61</cp:revision>
  <dcterms:created xsi:type="dcterms:W3CDTF">2008-05-22T06:36:45Z</dcterms:created>
  <dcterms:modified xsi:type="dcterms:W3CDTF">2013-03-20T19:38:19Z</dcterms:modified>
</cp:coreProperties>
</file>