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5" r:id="rId2"/>
    <p:sldId id="256" r:id="rId3"/>
    <p:sldId id="257" r:id="rId4"/>
    <p:sldId id="273" r:id="rId5"/>
    <p:sldId id="274" r:id="rId6"/>
    <p:sldId id="260" r:id="rId7"/>
    <p:sldId id="258" r:id="rId8"/>
    <p:sldId id="262" r:id="rId9"/>
    <p:sldId id="259" r:id="rId10"/>
    <p:sldId id="261" r:id="rId11"/>
    <p:sldId id="266" r:id="rId12"/>
    <p:sldId id="263" r:id="rId13"/>
    <p:sldId id="264" r:id="rId14"/>
    <p:sldId id="265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F0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B8BF4-86AF-41D0-870A-130A29D61C7E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FFADB-6CA7-49C0-A542-FD61A0D3D1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2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FFADB-6CA7-49C0-A542-FD61A0D3D1A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F44C1-FD0F-4C78-A542-DC23DF8B59A4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AC9C-3AA1-4A9B-896A-D988BDF409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6;&#1072;&#1073;&#1086;&#1095;&#1080;&#1081;%20&#1089;&#1090;&#1086;&#1083;\26_-_'Zima'_-_Largo_(Iz_Cikla_'Vremena_Goda')_-Antonio_Vival'di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20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" y="2357430"/>
            <a:ext cx="8429652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Учебное </a:t>
            </a:r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пособие для 7 класса  по теме «Выращивание и размещение комнатных растений»</a:t>
            </a:r>
          </a:p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26_-_'Zima'_-_Largo_(Iz_Cikla_'Vremena_Goda')_-Antonio_Vival'd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1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IGI0286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-142908" y="428604"/>
            <a:ext cx="3810025" cy="2857519"/>
          </a:xfrm>
        </p:spPr>
      </p:pic>
      <p:pic>
        <p:nvPicPr>
          <p:cNvPr id="5" name="Рисунок 4" descr="фото 15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859" y="2119290"/>
            <a:ext cx="6337141" cy="47387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14744" y="214290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глоксиния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590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1511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214457" y="1285875"/>
            <a:ext cx="6215063" cy="4660900"/>
          </a:xfrm>
        </p:spPr>
      </p:pic>
      <p:sp>
        <p:nvSpPr>
          <p:cNvPr id="7" name="Прямоугольник 6"/>
          <p:cNvSpPr/>
          <p:nvPr/>
        </p:nvSpPr>
        <p:spPr>
          <a:xfrm>
            <a:off x="0" y="21429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Каланхоэ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Блосфельда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521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P0576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142875"/>
            <a:ext cx="3048000" cy="2286000"/>
          </a:xfrm>
        </p:spPr>
      </p:pic>
      <p:pic>
        <p:nvPicPr>
          <p:cNvPr id="6" name="Содержимое 5" descr="к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214818"/>
            <a:ext cx="2809894" cy="2286016"/>
          </a:xfrm>
          <a:prstGeom prst="rect">
            <a:avLst/>
          </a:prstGeom>
        </p:spPr>
      </p:pic>
      <p:pic>
        <p:nvPicPr>
          <p:cNvPr id="5" name="Рисунок 4" descr="корзина с ко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1214422"/>
            <a:ext cx="6134128" cy="46005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04822" y="214290"/>
            <a:ext cx="67105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каланхоэ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665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P0484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571500"/>
            <a:ext cx="2857500" cy="2143125"/>
          </a:xfrm>
        </p:spPr>
      </p:pic>
      <p:pic>
        <p:nvPicPr>
          <p:cNvPr id="7" name="Рисунок 6" descr="IMGP039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1319189"/>
            <a:ext cx="4529158" cy="5538811"/>
          </a:xfrm>
          <a:prstGeom prst="rect">
            <a:avLst/>
          </a:prstGeom>
        </p:spPr>
      </p:pic>
      <p:pic>
        <p:nvPicPr>
          <p:cNvPr id="8" name="Рисунок 7" descr="IMGP038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2714620"/>
            <a:ext cx="2500330" cy="1875248"/>
          </a:xfrm>
          <a:prstGeom prst="rect">
            <a:avLst/>
          </a:prstGeom>
        </p:spPr>
      </p:pic>
      <p:pic>
        <p:nvPicPr>
          <p:cNvPr id="11" name="Содержимое 3" descr="IMGP058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786322"/>
            <a:ext cx="2476517" cy="185738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214678" y="142852"/>
            <a:ext cx="50720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примула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611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кливия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000148" y="1214438"/>
            <a:ext cx="6858000" cy="5143500"/>
          </a:xfrm>
        </p:spPr>
      </p:pic>
      <p:sp>
        <p:nvSpPr>
          <p:cNvPr id="9" name="Прямоугольник 8"/>
          <p:cNvSpPr/>
          <p:nvPr/>
        </p:nvSpPr>
        <p:spPr>
          <a:xfrm>
            <a:off x="2004822" y="0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кливия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пия (2) IMG_4047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285728"/>
            <a:ext cx="4762500" cy="3571875"/>
          </a:xfrm>
        </p:spPr>
      </p:pic>
      <p:pic>
        <p:nvPicPr>
          <p:cNvPr id="5" name="Рисунок 4" descr="IMG_40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800344"/>
            <a:ext cx="5410208" cy="40576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7620" y="357166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Пеларгония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723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P0366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1285875"/>
            <a:ext cx="3886200" cy="5181600"/>
          </a:xfrm>
        </p:spPr>
      </p:pic>
      <p:pic>
        <p:nvPicPr>
          <p:cNvPr id="8" name="Рисунок 7" descr="Копия (2) IMG_0150.JPG"/>
          <p:cNvPicPr>
            <a:picLocks noChangeAspect="1"/>
          </p:cNvPicPr>
          <p:nvPr/>
        </p:nvPicPr>
        <p:blipFill>
          <a:blip r:embed="rId3"/>
          <a:srcRect l="21935" r="9280"/>
          <a:stretch>
            <a:fillRect/>
          </a:stretch>
        </p:blipFill>
        <p:spPr>
          <a:xfrm>
            <a:off x="4894907" y="2285992"/>
            <a:ext cx="3924407" cy="42791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4283" y="214290"/>
            <a:ext cx="878687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</a:t>
            </a:r>
          </a:p>
          <a:p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Фикус  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Бенджамина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713917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Хамедорея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изящная</a:t>
            </a:r>
          </a:p>
          <a:p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5375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156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285852" y="1500174"/>
            <a:ext cx="6643684" cy="4983129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0011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Так располагают                                  растения - 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сателиты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543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пия (2) IMG_0138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1143000"/>
            <a:ext cx="7000875" cy="5251450"/>
          </a:xfrm>
        </p:spPr>
      </p:pic>
      <p:sp>
        <p:nvSpPr>
          <p:cNvPr id="5" name="Прямоугольник 4"/>
          <p:cNvSpPr/>
          <p:nvPr/>
        </p:nvSpPr>
        <p:spPr>
          <a:xfrm>
            <a:off x="2004822" y="0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зимний сад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337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7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7625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428728" y="78579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Калла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06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4249.jpg"/>
          <p:cNvPicPr>
            <a:picLocks noChangeAspect="1"/>
          </p:cNvPicPr>
          <p:nvPr/>
        </p:nvPicPr>
        <p:blipFill>
          <a:blip r:embed="rId2"/>
          <a:srcRect l="3375" b="6749"/>
          <a:stretch>
            <a:fillRect/>
          </a:stretch>
        </p:blipFill>
        <p:spPr>
          <a:xfrm>
            <a:off x="-59621" y="0"/>
            <a:ext cx="9203763" cy="694733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357166"/>
            <a:ext cx="864399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Все эти цветы сфотографированы в кабинетах нашей школы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703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146.JP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Прямоугольник 7"/>
          <p:cNvSpPr/>
          <p:nvPr/>
        </p:nvSpPr>
        <p:spPr>
          <a:xfrm>
            <a:off x="357158" y="1214422"/>
            <a:ext cx="8358246" cy="5072098"/>
          </a:xfrm>
          <a:prstGeom prst="rect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42852"/>
            <a:ext cx="8715404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Цветочные р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астения делятся           на группы:</a:t>
            </a:r>
          </a:p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1.Декоративно-цветущие.</a:t>
            </a:r>
          </a:p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2.Декоративно-лиственные.</a:t>
            </a:r>
          </a:p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3.Лианы.</a:t>
            </a:r>
          </a:p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 Ампельные.</a:t>
            </a:r>
          </a:p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Суккуленты</a:t>
            </a:r>
          </a:p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126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IGI0137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r="844" b="4499"/>
          <a:stretch>
            <a:fillRect/>
          </a:stretch>
        </p:blipFill>
        <p:spPr>
          <a:xfrm>
            <a:off x="679473" y="1500188"/>
            <a:ext cx="7178675" cy="5184775"/>
          </a:xfrm>
        </p:spPr>
      </p:pic>
      <p:sp>
        <p:nvSpPr>
          <p:cNvPr id="5" name="Прямоугольник 4"/>
          <p:cNvSpPr/>
          <p:nvPr/>
        </p:nvSpPr>
        <p:spPr>
          <a:xfrm>
            <a:off x="571472" y="285728"/>
            <a:ext cx="8360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Сенполия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Фиалковая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870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иал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642918"/>
            <a:ext cx="6072230" cy="45541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500702"/>
            <a:ext cx="86328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Сенполия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Фиалковая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898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илия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42844" y="1500174"/>
            <a:ext cx="3810000" cy="2857500"/>
          </a:xfrm>
        </p:spPr>
      </p:pic>
      <p:pic>
        <p:nvPicPr>
          <p:cNvPr id="5" name="Рисунок 4" descr="Копия физика.JPG"/>
          <p:cNvPicPr>
            <a:picLocks noChangeAspect="1"/>
          </p:cNvPicPr>
          <p:nvPr/>
        </p:nvPicPr>
        <p:blipFill>
          <a:blip r:embed="rId3"/>
          <a:srcRect l="4218" t="18847"/>
          <a:stretch>
            <a:fillRect/>
          </a:stretch>
        </p:blipFill>
        <p:spPr>
          <a:xfrm>
            <a:off x="4143372" y="2428868"/>
            <a:ext cx="4238660" cy="401875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5786" y="357166"/>
            <a:ext cx="79296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Эухарис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амазонский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746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л фиалки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42910" y="1177925"/>
            <a:ext cx="7572375" cy="5680075"/>
          </a:xfrm>
        </p:spPr>
      </p:pic>
      <p:sp>
        <p:nvSpPr>
          <p:cNvPr id="5" name="Прямоугольник 4"/>
          <p:cNvSpPr/>
          <p:nvPr/>
        </p:nvSpPr>
        <p:spPr>
          <a:xfrm>
            <a:off x="2004822" y="214290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фиалка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823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04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2908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571480"/>
            <a:ext cx="73581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Азалия ( </a:t>
            </a:r>
            <a:r>
              <a:rPr lang="ru-RU" sz="36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родендрон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36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Симса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81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04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428604"/>
            <a:ext cx="8001056" cy="6000792"/>
          </a:xfrm>
        </p:spPr>
      </p:pic>
      <p:sp>
        <p:nvSpPr>
          <p:cNvPr id="5" name="Прямоугольник 4"/>
          <p:cNvSpPr/>
          <p:nvPr/>
        </p:nvSpPr>
        <p:spPr>
          <a:xfrm>
            <a:off x="2407336" y="857232"/>
            <a:ext cx="43293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Азалия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70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0350.jpg"/>
          <p:cNvPicPr>
            <a:picLocks noGrp="1" noChangeAspect="1"/>
          </p:cNvPicPr>
          <p:nvPr>
            <p:ph idx="1"/>
          </p:nvPr>
        </p:nvPicPr>
        <p:blipFill>
          <a:blip r:embed="rId2"/>
          <a:srcRect r="-5624" b="7593"/>
          <a:stretch>
            <a:fillRect/>
          </a:stretch>
        </p:blipFill>
        <p:spPr>
          <a:xfrm>
            <a:off x="857224" y="0"/>
            <a:ext cx="6942052" cy="6777577"/>
          </a:xfrm>
        </p:spPr>
      </p:pic>
      <p:sp>
        <p:nvSpPr>
          <p:cNvPr id="5" name="Прямоугольник 4"/>
          <p:cNvSpPr/>
          <p:nvPr/>
        </p:nvSpPr>
        <p:spPr>
          <a:xfrm>
            <a:off x="2500298" y="5429264"/>
            <a:ext cx="31902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Цикламен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484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194</TotalTime>
  <Words>77</Words>
  <Application>Microsoft Office PowerPoint</Application>
  <PresentationFormat>Экран (4:3)</PresentationFormat>
  <Paragraphs>28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матлак</dc:creator>
  <cp:lastModifiedBy>Пользователь</cp:lastModifiedBy>
  <cp:revision>25</cp:revision>
  <dcterms:created xsi:type="dcterms:W3CDTF">2010-05-24T11:19:33Z</dcterms:created>
  <dcterms:modified xsi:type="dcterms:W3CDTF">2013-12-06T10:27:42Z</dcterms:modified>
</cp:coreProperties>
</file>