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322" r:id="rId3"/>
    <p:sldId id="325" r:id="rId4"/>
    <p:sldId id="305" r:id="rId5"/>
    <p:sldId id="316" r:id="rId6"/>
    <p:sldId id="321" r:id="rId7"/>
    <p:sldId id="313" r:id="rId8"/>
    <p:sldId id="271" r:id="rId9"/>
    <p:sldId id="303" r:id="rId10"/>
    <p:sldId id="309" r:id="rId11"/>
    <p:sldId id="276" r:id="rId12"/>
    <p:sldId id="287" r:id="rId13"/>
    <p:sldId id="270" r:id="rId14"/>
    <p:sldId id="277" r:id="rId15"/>
    <p:sldId id="284" r:id="rId16"/>
    <p:sldId id="291" r:id="rId17"/>
    <p:sldId id="290" r:id="rId18"/>
    <p:sldId id="295" r:id="rId19"/>
    <p:sldId id="299" r:id="rId20"/>
    <p:sldId id="31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410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13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2FB2857-A995-4479-9A30-97858C03E61B}" type="datetimeFigureOut">
              <a:rPr lang="ru-RU" smtClean="0"/>
              <a:pPr/>
              <a:t>30.03.2013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C5B7440-E8DA-42AF-839F-62F13A890A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edg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http://s50.radikal.ru/i128/0808/56/af1524883ff6.jpg" TargetMode="External"/><Relationship Id="rId13" Type="http://schemas.openxmlformats.org/officeDocument/2006/relationships/image" Target="../media/image37.jpeg"/><Relationship Id="rId3" Type="http://schemas.openxmlformats.org/officeDocument/2006/relationships/image" Target="../media/image29.png"/><Relationship Id="rId7" Type="http://schemas.openxmlformats.org/officeDocument/2006/relationships/image" Target="../media/image32.jpeg"/><Relationship Id="rId12" Type="http://schemas.openxmlformats.org/officeDocument/2006/relationships/image" Target="../media/image3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Relationship Id="rId6" Type="http://schemas.openxmlformats.org/officeDocument/2006/relationships/image" Target="http://mondvor.narod.ru/HUssrA.jpg" TargetMode="External"/><Relationship Id="rId11" Type="http://schemas.openxmlformats.org/officeDocument/2006/relationships/image" Target="../media/image35.jpeg"/><Relationship Id="rId5" Type="http://schemas.openxmlformats.org/officeDocument/2006/relationships/image" Target="../media/image31.jpeg"/><Relationship Id="rId10" Type="http://schemas.openxmlformats.org/officeDocument/2006/relationships/image" Target="../media/image34.jpeg"/><Relationship Id="rId4" Type="http://schemas.openxmlformats.org/officeDocument/2006/relationships/image" Target="../media/image30.png"/><Relationship Id="rId9" Type="http://schemas.openxmlformats.org/officeDocument/2006/relationships/image" Target="../media/image33.png"/><Relationship Id="rId1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http://keeponthesunnyside.typepad.com/.a/6a0120a4d25a87970b0120a5729b4d970c-800wi" TargetMode="External"/><Relationship Id="rId3" Type="http://schemas.openxmlformats.org/officeDocument/2006/relationships/image" Target="../media/image39.jpeg"/><Relationship Id="rId7" Type="http://schemas.openxmlformats.org/officeDocument/2006/relationships/image" Target="../media/image4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styleofmoney.com/images/coins/palau/four-leaf1.jpg" TargetMode="External"/><Relationship Id="rId11" Type="http://schemas.openxmlformats.org/officeDocument/2006/relationships/image" Target="../media/image43.jpeg"/><Relationship Id="rId5" Type="http://schemas.openxmlformats.org/officeDocument/2006/relationships/image" Target="../media/image40.jpeg"/><Relationship Id="rId10" Type="http://schemas.openxmlformats.org/officeDocument/2006/relationships/image" Target="http://content.foto.mail.ru/mail/yakovleva.larisa/2592/i-2793.jpg" TargetMode="External"/><Relationship Id="rId4" Type="http://schemas.openxmlformats.org/officeDocument/2006/relationships/image" Target="http://www.styleofmoney.com/images/coins/palau/four-leaf0.jpg" TargetMode="External"/><Relationship Id="rId9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http://www.toflu.ru/albums/image/b552999e26b97e3a21ea69a11642cd0c.jpg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1.jpeg"/><Relationship Id="rId7" Type="http://schemas.openxmlformats.org/officeDocument/2006/relationships/image" Target="http://www.wikiznanie.ru/ru-wz/images/thumb/c/c8/%D0%9F%D0%B5%D0%BD%D1%82%D0%B0%D0%BA%D0%BB10.jpg/300px-%D0%9F%D0%B5%D0%BD%D1%82%D0%B0%D0%BA%D0%BB10.jpg" TargetMode="Externa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66.jpeg"/><Relationship Id="rId5" Type="http://schemas.openxmlformats.org/officeDocument/2006/relationships/image" Target="../media/image62.jpeg"/><Relationship Id="rId10" Type="http://schemas.openxmlformats.org/officeDocument/2006/relationships/image" Target="../media/image65.jpeg"/><Relationship Id="rId4" Type="http://schemas.openxmlformats.org/officeDocument/2006/relationships/image" Target="http://www.mobila2008.ru/mob/101-26.jpg" TargetMode="External"/><Relationship Id="rId9" Type="http://schemas.openxmlformats.org/officeDocument/2006/relationships/image" Target="http://nauka.relis.ru/52/0306/prop-8.gif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7.jpeg"/><Relationship Id="rId7" Type="http://schemas.openxmlformats.org/officeDocument/2006/relationships/image" Target="../media/image6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http://musicmaster.gornai.ru/instruments/dunur.jpg" TargetMode="External"/><Relationship Id="rId5" Type="http://schemas.openxmlformats.org/officeDocument/2006/relationships/image" Target="../media/image68.jpeg"/><Relationship Id="rId4" Type="http://schemas.openxmlformats.org/officeDocument/2006/relationships/image" Target="http://www.corporacia.ru/_data/content/0000320/corporacia.ru.000024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http://www.mobila2008.ru/mob/101-27.jpg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http://s55.radikal.ru/i147/0905/6c/06d46df5feb5.jpg" TargetMode="External"/><Relationship Id="rId3" Type="http://schemas.openxmlformats.org/officeDocument/2006/relationships/image" Target="../media/image73.png"/><Relationship Id="rId7" Type="http://schemas.openxmlformats.org/officeDocument/2006/relationships/image" Target="../media/image7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http://domteatra.ru/wp-content/uploads/2009/05/clip_image001.jpg" TargetMode="Externa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071811"/>
            <a:ext cx="8339166" cy="1571635"/>
          </a:xfrm>
        </p:spPr>
        <p:txBody>
          <a:bodyPr/>
          <a:lstStyle/>
          <a:p>
            <a:pPr algn="ctr"/>
            <a:r>
              <a:rPr lang="ru-RU" b="1" i="1" dirty="0" smtClean="0"/>
              <a:t>Многообразие многоугольников</a:t>
            </a:r>
            <a:br>
              <a:rPr lang="ru-RU" b="1" i="1" dirty="0" smtClean="0"/>
            </a:br>
            <a:r>
              <a:rPr lang="ru-RU" b="1" i="1" dirty="0" smtClean="0"/>
              <a:t>в мире человека.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785794"/>
            <a:ext cx="8458200" cy="1428760"/>
          </a:xfrm>
        </p:spPr>
        <p:txBody>
          <a:bodyPr>
            <a:normAutofit fontScale="92500"/>
          </a:bodyPr>
          <a:lstStyle/>
          <a:p>
            <a:r>
              <a:rPr lang="ru-RU" b="1" i="1" dirty="0" smtClean="0"/>
              <a:t>Интегрированный урок : геометрия и черчение.</a:t>
            </a:r>
          </a:p>
          <a:p>
            <a:r>
              <a:rPr lang="ru-RU" b="1" i="1" dirty="0" smtClean="0"/>
              <a:t>Авторы: </a:t>
            </a:r>
            <a:r>
              <a:rPr lang="ru-RU" b="1" i="1" dirty="0" err="1" smtClean="0"/>
              <a:t>ЕжоваТ.П</a:t>
            </a:r>
            <a:r>
              <a:rPr lang="ru-RU" b="1" i="1" dirty="0" smtClean="0"/>
              <a:t>.- учитель геометрии</a:t>
            </a:r>
          </a:p>
          <a:p>
            <a:r>
              <a:rPr lang="ru-RU" b="1" i="1" dirty="0" err="1" smtClean="0"/>
              <a:t>Чекмарёва</a:t>
            </a:r>
            <a:r>
              <a:rPr lang="ru-RU" b="1" i="1" dirty="0" smtClean="0"/>
              <a:t> С .Г.  - учитель черчения ,МОУ СОШ №8 г.Клин</a:t>
            </a:r>
            <a:endParaRPr lang="ru-RU" b="1" i="1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9524971" cy="714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9525035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0"/>
            <a:ext cx="9429784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786842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85728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В природе, в окружающем мире, в быту -  всюду мы видим правильные многоугольники</a:t>
            </a:r>
            <a:endParaRPr lang="ru-RU" sz="3200" b="1" i="1" dirty="0"/>
          </a:p>
        </p:txBody>
      </p:sp>
      <p:pic>
        <p:nvPicPr>
          <p:cNvPr id="4" name="Picture 2" descr="http://www.chinamed.npl-rez.ru/publ/img/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3116"/>
            <a:ext cx="49149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russymbol.ru/upload/iblock/1f6/1200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928934"/>
            <a:ext cx="357190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mondvor.narod.ru/HUssrA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428596" y="1428736"/>
            <a:ext cx="314327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s50.radikal.ru/i128/0808/56/af1524883ff6.jpg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500034" y="1428736"/>
            <a:ext cx="3000396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oracle9.narod.ru/17/penta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1357298"/>
            <a:ext cx="4928794" cy="517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3313/m-buk.8/0_2cc90_13f81068_XL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58" y="1500174"/>
            <a:ext cx="485778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f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6248" y="1500174"/>
            <a:ext cx="464343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Яблоко, разрезанное по-язычески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20" y="1428736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static.diary.ru/userdir/8/4/3/6/84364/3369634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0628" y="1357298"/>
            <a:ext cx="3929090" cy="358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x" descr="10336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3438" y="2928934"/>
            <a:ext cx="4286244" cy="3675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571472" y="457200"/>
            <a:ext cx="8143932" cy="9000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ДЕЛЕНИЕ НА ЧЕТЫРЕ РАВНЫЕ ЧАСТИ</a:t>
            </a:r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6" name="Picture 2" descr="Палау. 1 доллар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00034" y="2357430"/>
            <a:ext cx="3600450" cy="3600450"/>
          </a:xfrm>
          <a:prstGeom prst="rect">
            <a:avLst/>
          </a:prstGeom>
          <a:noFill/>
        </p:spPr>
      </p:pic>
      <p:pic>
        <p:nvPicPr>
          <p:cNvPr id="1025" name="Picture 1" descr="Палау. 1 доллар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4714876" y="2357430"/>
            <a:ext cx="3848100" cy="38481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64291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.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487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9182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2" descr="http://keeponthesunnyside.typepad.com/.a/6a0120a4d25a87970b0120a5729b4d970c-800wi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0" y="1828800"/>
            <a:ext cx="4733925" cy="5029200"/>
          </a:xfrm>
          <a:prstGeom prst="rect">
            <a:avLst/>
          </a:prstGeom>
          <a:noFill/>
        </p:spPr>
      </p:pic>
      <p:pic>
        <p:nvPicPr>
          <p:cNvPr id="10" name="Picture 1" descr="http://content.foto.mail.ru/mail/yakovleva.larisa/2592/i-2793.jpg"/>
          <p:cNvPicPr>
            <a:picLocks noChangeAspect="1" noChangeArrowheads="1"/>
          </p:cNvPicPr>
          <p:nvPr/>
        </p:nvPicPr>
        <p:blipFill>
          <a:blip r:embed="rId9" r:link="rId10" cstate="print"/>
          <a:srcRect/>
          <a:stretch>
            <a:fillRect/>
          </a:stretch>
        </p:blipFill>
        <p:spPr bwMode="auto">
          <a:xfrm>
            <a:off x="4343400" y="2285992"/>
            <a:ext cx="4800600" cy="4305300"/>
          </a:xfrm>
          <a:prstGeom prst="rect">
            <a:avLst/>
          </a:prstGeom>
          <a:noFill/>
        </p:spPr>
      </p:pic>
      <p:pic>
        <p:nvPicPr>
          <p:cNvPr id="11" name="Picture 2" descr="http://www.mygallery.su/photos/000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76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57158" y="457200"/>
            <a:ext cx="8501122" cy="6857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928934"/>
            <a:ext cx="3429024" cy="315569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14282" y="71435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2" descr="http://dodai.ru/photos/footb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428736"/>
            <a:ext cx="3751771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857496"/>
            <a:ext cx="392708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content.foto.mail.ru/mail/komatoz63/Nemoy/i-3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1357298"/>
            <a:ext cx="4500594" cy="416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143116"/>
            <a:ext cx="400052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1357298"/>
            <a:ext cx="455523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85786" y="571480"/>
            <a:ext cx="4648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Деление на 6 равных частей</a:t>
            </a:r>
            <a:endParaRPr lang="ru-RU" sz="2800" b="1" i="1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57158" y="714357"/>
            <a:ext cx="8501122" cy="10715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107"/>
              </a:avLst>
            </a:prstTxWarp>
          </a:bodyPr>
          <a:lstStyle/>
          <a:p>
            <a:pPr algn="ctr" rtl="0"/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714488"/>
            <a:ext cx="5072098" cy="487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621530"/>
            <a:ext cx="5572164" cy="5236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571744"/>
            <a:ext cx="2954785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1643050"/>
            <a:ext cx="3286148" cy="355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1643050"/>
            <a:ext cx="303185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3786190"/>
            <a:ext cx="3183834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72132" y="3778228"/>
            <a:ext cx="3143272" cy="3079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00034" y="500042"/>
            <a:ext cx="4648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Деление на 7 равных частей</a:t>
            </a:r>
            <a:endParaRPr lang="ru-RU" sz="2800" b="1" i="1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85720" y="428604"/>
            <a:ext cx="8501122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5" name="Picture 1" descr="http://www.toflu.ru/albums/image/b552999e26b97e3a21ea69a11642cd0c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1643050"/>
            <a:ext cx="4524051" cy="478634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928662" y="571480"/>
            <a:ext cx="49292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i="1" dirty="0" smtClean="0"/>
              <a:t>Деление на 8 равных частей</a:t>
            </a:r>
            <a:endParaRPr lang="ru-RU" sz="2800" b="1" i="1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42900" y="6057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.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http://www.kaleja.ru/files/catalog/7369_big_f203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4307" y="1643050"/>
            <a:ext cx="4559693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living-life.ru/images/flower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14488"/>
            <a:ext cx="4879546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2005-05.photosight.ru/02/8447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57700" y="1714488"/>
            <a:ext cx="46863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705128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Arial" pitchFamily="34" charset="0"/>
              </a:rPr>
              <a:t>Построение девятиугольника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5" name="Picture 1" descr="http://www.mobila2008.ru/mob/101-26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1357298"/>
            <a:ext cx="4914900" cy="4819650"/>
          </a:xfrm>
          <a:prstGeom prst="rect">
            <a:avLst/>
          </a:prstGeom>
          <a:noFill/>
        </p:spPr>
      </p:pic>
      <p:pic>
        <p:nvPicPr>
          <p:cNvPr id="2" name="Picture 2" descr="http://mysite.e-stile.ru/images/golv_cake_on_bi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286000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http://www.wikiznanie.ru/ru-wz/images/thumb/c/c8/%D0%9F%D0%B5%D0%BD%D1%82%D0%B0%D0%BA%D0%BB10.jpg/300px-%D0%9F%D0%B5%D0%BD%D1%82%D0%B0%D0%BA%D0%BB10.jpg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1285852" y="1785926"/>
            <a:ext cx="2857500" cy="3590925"/>
          </a:xfrm>
          <a:prstGeom prst="rect">
            <a:avLst/>
          </a:prstGeom>
          <a:noFill/>
        </p:spPr>
      </p:pic>
      <p:pic>
        <p:nvPicPr>
          <p:cNvPr id="7" name="Picture 2" descr="http://nauka.relis.ru/52/0306/prop-8.gif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5214942" y="0"/>
            <a:ext cx="3089275" cy="6975475"/>
          </a:xfrm>
          <a:prstGeom prst="rect">
            <a:avLst/>
          </a:prstGeom>
          <a:noFill/>
        </p:spPr>
      </p:pic>
      <p:pic>
        <p:nvPicPr>
          <p:cNvPr id="8" name="Picture 2" descr="http://blog.arbuz.uz/wp-content/download/2008/11/sd044_148sm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-259079"/>
            <a:ext cx="9144000" cy="711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channel4.com/4homes/images/mb/Channel4/4homes/on-tv/grand-designs/episode-guides/s6-e2-decagon-house-oxford/gallery-page/oxford-press-living-room-md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-337255"/>
            <a:ext cx="9144000" cy="719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500034" y="285728"/>
            <a:ext cx="8286808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6" name="Picture 2" descr="http://www.corporacia.ru/_data/content/0000320/corporacia.ru.000024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1266825"/>
            <a:ext cx="4214810" cy="4819650"/>
          </a:xfrm>
          <a:prstGeom prst="rect">
            <a:avLst/>
          </a:prstGeom>
          <a:noFill/>
        </p:spPr>
      </p:pic>
      <p:pic>
        <p:nvPicPr>
          <p:cNvPr id="1025" name="Picture 1" descr="http://musicmaster.gornai.ru/instruments/dunur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3857620" y="1714489"/>
            <a:ext cx="5286380" cy="4643469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5716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86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10287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2" descr="http://img-2005-09.photosight.ru/05/10178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214422"/>
            <a:ext cx="4929190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fotoplex.ru/photos/alvis80/sumer2008/i-426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1747146"/>
            <a:ext cx="5286380" cy="4682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57158" y="642918"/>
            <a:ext cx="4846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Деление на 10 равных частей</a:t>
            </a:r>
            <a:endParaRPr lang="ru-RU" sz="2800" b="1" i="1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714348" y="428604"/>
            <a:ext cx="7786742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5" name="Picture 1" descr="http://www.mobila2008.ru/mob/101-27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1857364"/>
            <a:ext cx="9144000" cy="471490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2" descr="http://img-fotki.yandex.ru/get/3309/pravdsergej.32/0_41b5_aa96daec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592882"/>
            <a:ext cx="7786710" cy="526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34" y="571480"/>
            <a:ext cx="4851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Деление на 11 равных частей</a:t>
            </a:r>
            <a:endParaRPr lang="ru-RU" sz="2800" b="1" i="1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863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://i730.photobucket.com/albums/ww303/vitgacon/QYHIZCA8MH8W0CA17PF31CAAZ1654CA5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2475" y="2419350"/>
            <a:ext cx="45815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143504" y="571480"/>
            <a:ext cx="3609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Деление на 12 частей</a:t>
            </a:r>
            <a:endParaRPr lang="ru-RU" sz="2800" b="1" i="1" dirty="0"/>
          </a:p>
        </p:txBody>
      </p:sp>
      <p:pic>
        <p:nvPicPr>
          <p:cNvPr id="5" name="imgb" descr="http://domteatra.ru/wp-content/uploads/2009/05/clip_image001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0" y="8"/>
            <a:ext cx="4629120" cy="4643438"/>
          </a:xfrm>
          <a:prstGeom prst="rect">
            <a:avLst/>
          </a:prstGeom>
          <a:noFill/>
        </p:spPr>
      </p:pic>
      <p:pic>
        <p:nvPicPr>
          <p:cNvPr id="6" name="Picture 3" descr="http://s55.radikal.ru/i147/0905/6c/06d46df5feb5.jpg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3500430" y="2285992"/>
            <a:ext cx="5643570" cy="45720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Рабочий стол\а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714488"/>
            <a:ext cx="3095625" cy="394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14810" y="1857364"/>
            <a:ext cx="47316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Великий и непредсказуемый</a:t>
            </a:r>
          </a:p>
          <a:p>
            <a:r>
              <a:rPr lang="ru-RU" sz="2800" b="1" i="1" dirty="0" smtClean="0"/>
              <a:t>Пифагор.</a:t>
            </a:r>
            <a:endParaRPr lang="ru-RU" sz="2800" b="1" i="1" dirty="0"/>
          </a:p>
        </p:txBody>
      </p:sp>
      <p:pic>
        <p:nvPicPr>
          <p:cNvPr id="4" name="Рисунок 3" descr="C:\Documents and Settings\Администратор\Рабочий стол\б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14290"/>
            <a:ext cx="807249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/>
              <a:t>Вот и закончился урок! 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i="1" dirty="0" smtClean="0"/>
              <a:t>Спасибо всем за активное изучение темы</a:t>
            </a:r>
          </a:p>
          <a:p>
            <a:pPr algn="just"/>
            <a:r>
              <a:rPr lang="ru-RU" b="1" i="1" dirty="0" smtClean="0"/>
              <a:t>«Правильные многоугольники».</a:t>
            </a:r>
          </a:p>
          <a:p>
            <a:pPr algn="just"/>
            <a:r>
              <a:rPr lang="ru-RU" b="1" i="1" dirty="0" smtClean="0"/>
              <a:t>Исследование окружности продолжится на других уроках, где будет вычисляться длина окружности и площадь круга.</a:t>
            </a:r>
          </a:p>
          <a:p>
            <a:pPr algn="just"/>
            <a:r>
              <a:rPr lang="ru-RU" b="1" i="1" dirty="0" smtClean="0"/>
              <a:t>Желаем успехов в изучении геометрии и сопутствующих предметов. Начертательная геометрия ждёт вас в МГТУ им.Н.Баумана.</a:t>
            </a:r>
            <a:endParaRPr lang="ru-RU" b="1" i="1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214290"/>
            <a:ext cx="892971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Карл Гаусс, учащийся первого курса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Геттингенского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университета, решил задачу, перед которой математическая наука пасовала более двух с лишним тысяч лет. Несмотря на то, что еще древними греками были найдены способы построения с помощью только лишь циркуля и линейки правильных многоугольников с числом сторон 3, 4, 5, 15, а также с числом сторон, большим в 2 раза, в отношении прочих правильных многоугольников царила полная неизвестность.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вот именно в этот день 1796 года будущий «король математиков» Гаусс догадался, как построить правильный 17-угольник, кстати, также, с помощью циркуля и линейки. Это открытие стало поворотным пунктом в его жизни: ранее колебавшийся между филологией и математикой, теперь он твердо решил посвятить себя последней. Кстати, он завещал изобразить 17-угольник на своем надгробии – что и было сделано.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img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63" y="142852"/>
            <a:ext cx="8786874" cy="6572296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img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07146"/>
            <a:ext cx="8715436" cy="664370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img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4500594" cy="6193170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img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28604"/>
            <a:ext cx="4334561" cy="60361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img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1584"/>
            <a:ext cx="4572000" cy="6370688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img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54" y="285728"/>
            <a:ext cx="4500626" cy="62743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2005-03.photosight.ru/22/801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14290"/>
            <a:ext cx="785818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тьяна Ежова\Рабочий стол\Изображение 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19" y="1214422"/>
            <a:ext cx="3827701" cy="2928957"/>
          </a:xfrm>
          <a:prstGeom prst="rect">
            <a:avLst/>
          </a:prstGeom>
          <a:noFill/>
        </p:spPr>
      </p:pic>
      <p:pic>
        <p:nvPicPr>
          <p:cNvPr id="2" name="Picture 2" descr="C:\Documents and Settings\Татьяна Ежова\Рабочий стол\Изображение 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000372"/>
            <a:ext cx="4761995" cy="35719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119694" cy="2926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71538" y="571480"/>
            <a:ext cx="5867400" cy="76835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/>
              <a:t>Виды паркетов в школе №8.</a:t>
            </a:r>
            <a:endParaRPr lang="ru-RU" sz="2800" b="1" i="1" dirty="0"/>
          </a:p>
        </p:txBody>
      </p:sp>
      <p:pic>
        <p:nvPicPr>
          <p:cNvPr id="7" name="Picture 2" descr="C:\Documents and Settings\Татьяна Ежова\Рабочий стол\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14422"/>
            <a:ext cx="4714908" cy="3262145"/>
          </a:xfrm>
          <a:prstGeom prst="rect">
            <a:avLst/>
          </a:prstGeom>
          <a:noFill/>
        </p:spPr>
      </p:pic>
      <p:pic>
        <p:nvPicPr>
          <p:cNvPr id="8" name="Picture 2" descr="C:\Documents and Settings\Татьяна Ежова\Рабочий стол\1(3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3018180"/>
            <a:ext cx="4643470" cy="3484380"/>
          </a:xfrm>
          <a:prstGeom prst="rect">
            <a:avLst/>
          </a:prstGeom>
          <a:noFill/>
        </p:spPr>
      </p:pic>
      <p:pic>
        <p:nvPicPr>
          <p:cNvPr id="9" name="Picture 2" descr="C:\Documents and Settings\Татьяна Ежова\Рабочий стол\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927" y="3500438"/>
            <a:ext cx="4571388" cy="3071834"/>
          </a:xfrm>
          <a:prstGeom prst="rect">
            <a:avLst/>
          </a:prstGeom>
          <a:noFill/>
        </p:spPr>
      </p:pic>
      <p:pic>
        <p:nvPicPr>
          <p:cNvPr id="11" name="Picture 2" descr="C:\Documents and Settings\Татьяна Ежова\Рабочий стол\Изображение 0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6262" y="1142984"/>
            <a:ext cx="5157738" cy="3571876"/>
          </a:xfrm>
          <a:prstGeom prst="rect">
            <a:avLst/>
          </a:prstGeom>
          <a:noFill/>
        </p:spPr>
      </p:pic>
      <p:pic>
        <p:nvPicPr>
          <p:cNvPr id="12" name="Picture 2" descr="C:\Documents and Settings\Татьяна Ежова\Рабочий стол\Изображение 00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3286124"/>
            <a:ext cx="4476728" cy="3357925"/>
          </a:xfrm>
          <a:prstGeom prst="rect">
            <a:avLst/>
          </a:prstGeom>
          <a:noFill/>
        </p:spPr>
      </p:pic>
      <p:pic>
        <p:nvPicPr>
          <p:cNvPr id="13" name="Picture 2" descr="C:\Documents and Settings\Татьяна Ежова\Рабочий стол\Изображение 01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2" y="3286124"/>
            <a:ext cx="4429124" cy="3322218"/>
          </a:xfrm>
          <a:prstGeom prst="rect">
            <a:avLst/>
          </a:prstGeom>
          <a:noFill/>
        </p:spPr>
      </p:pic>
      <p:pic>
        <p:nvPicPr>
          <p:cNvPr id="14" name="Picture 2" descr="C:\Documents and Settings\Татьяна Ежова\Рабочий стол\Изображение 00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1214422"/>
            <a:ext cx="3929122" cy="3177360"/>
          </a:xfrm>
          <a:prstGeom prst="rect">
            <a:avLst/>
          </a:prstGeom>
          <a:noFill/>
        </p:spPr>
      </p:pic>
      <p:pic>
        <p:nvPicPr>
          <p:cNvPr id="15" name="Picture 2" descr="C:\Documents and Settings\Татьяна Ежова\Рабочий стол\Изображение 01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71934" y="1142984"/>
            <a:ext cx="4884815" cy="32861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226</TotalTime>
  <Words>293</Words>
  <Application>Microsoft Office PowerPoint</Application>
  <PresentationFormat>Экран (4:3)</PresentationFormat>
  <Paragraphs>30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Многообразие многоугольников в мире человека.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Вот и закончился урок! 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Коля</cp:lastModifiedBy>
  <cp:revision>100</cp:revision>
  <dcterms:created xsi:type="dcterms:W3CDTF">2010-02-13T13:07:06Z</dcterms:created>
  <dcterms:modified xsi:type="dcterms:W3CDTF">2013-03-30T21:55:38Z</dcterms:modified>
</cp:coreProperties>
</file>