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86" autoAdjust="0"/>
    <p:restoredTop sz="92652" autoAdjust="0"/>
  </p:normalViewPr>
  <p:slideViewPr>
    <p:cSldViewPr>
      <p:cViewPr varScale="1">
        <p:scale>
          <a:sx n="67" d="100"/>
          <a:sy n="67" d="100"/>
        </p:scale>
        <p:origin x="-9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A2D31-DEF6-4F60-8A77-140B128A1928}" type="datetimeFigureOut">
              <a:rPr lang="ru-RU" smtClean="0"/>
              <a:t>27.02.2014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1F084-8F2F-4008-B70C-F5C9B0F7DA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A2D31-DEF6-4F60-8A77-140B128A1928}" type="datetimeFigureOut">
              <a:rPr lang="ru-RU" smtClean="0"/>
              <a:t>27.02.2014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1F084-8F2F-4008-B70C-F5C9B0F7DA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A2D31-DEF6-4F60-8A77-140B128A1928}" type="datetimeFigureOut">
              <a:rPr lang="ru-RU" smtClean="0"/>
              <a:t>27.02.2014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1F084-8F2F-4008-B70C-F5C9B0F7DA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A2D31-DEF6-4F60-8A77-140B128A1928}" type="datetimeFigureOut">
              <a:rPr lang="ru-RU" smtClean="0"/>
              <a:t>27.02.2014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1F084-8F2F-4008-B70C-F5C9B0F7DA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A2D31-DEF6-4F60-8A77-140B128A1928}" type="datetimeFigureOut">
              <a:rPr lang="ru-RU" smtClean="0"/>
              <a:t>27.02.2014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1F084-8F2F-4008-B70C-F5C9B0F7DA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A2D31-DEF6-4F60-8A77-140B128A1928}" type="datetimeFigureOut">
              <a:rPr lang="ru-RU" smtClean="0"/>
              <a:t>27.02.2014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1F084-8F2F-4008-B70C-F5C9B0F7DA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A2D31-DEF6-4F60-8A77-140B128A1928}" type="datetimeFigureOut">
              <a:rPr lang="ru-RU" smtClean="0"/>
              <a:t>27.02.2014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1F084-8F2F-4008-B70C-F5C9B0F7DA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A2D31-DEF6-4F60-8A77-140B128A1928}" type="datetimeFigureOut">
              <a:rPr lang="ru-RU" smtClean="0"/>
              <a:t>27.02.2014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1F084-8F2F-4008-B70C-F5C9B0F7DA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A2D31-DEF6-4F60-8A77-140B128A1928}" type="datetimeFigureOut">
              <a:rPr lang="ru-RU" smtClean="0"/>
              <a:t>27.02.2014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1F084-8F2F-4008-B70C-F5C9B0F7DA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A2D31-DEF6-4F60-8A77-140B128A1928}" type="datetimeFigureOut">
              <a:rPr lang="ru-RU" smtClean="0"/>
              <a:t>27.02.2014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1F084-8F2F-4008-B70C-F5C9B0F7DA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A2D31-DEF6-4F60-8A77-140B128A1928}" type="datetimeFigureOut">
              <a:rPr lang="ru-RU" smtClean="0"/>
              <a:t>27.02.2014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1F084-8F2F-4008-B70C-F5C9B0F7DA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8A2D31-DEF6-4F60-8A77-140B128A1928}" type="datetimeFigureOut">
              <a:rPr lang="ru-RU" smtClean="0"/>
              <a:t>27.02.2014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F1F084-8F2F-4008-B70C-F5C9B0F7DAF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Рамазан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611560" y="155679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Г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10700" dirty="0" smtClean="0">
                <a:solidFill>
                  <a:srgbClr val="FF0000"/>
                </a:solidFill>
              </a:rPr>
              <a:t>Личная</a:t>
            </a:r>
            <a:r>
              <a:rPr lang="ru-RU" sz="10700" dirty="0">
                <a:solidFill>
                  <a:srgbClr val="FF0000"/>
                </a:solidFill>
              </a:rPr>
              <a:t/>
            </a:r>
            <a:br>
              <a:rPr lang="ru-RU" sz="10700" dirty="0">
                <a:solidFill>
                  <a:srgbClr val="FF0000"/>
                </a:solidFill>
              </a:rPr>
            </a:br>
            <a:r>
              <a:rPr lang="ru-RU" sz="10700" dirty="0">
                <a:solidFill>
                  <a:srgbClr val="FF0000"/>
                </a:solidFill>
              </a:rPr>
              <a:t>г</a:t>
            </a:r>
            <a:r>
              <a:rPr lang="ru-RU" sz="10700" dirty="0" smtClean="0">
                <a:solidFill>
                  <a:srgbClr val="FF0000"/>
                </a:solidFill>
              </a:rPr>
              <a:t>игиена</a:t>
            </a:r>
            <a:br>
              <a:rPr lang="ru-RU" sz="10700" dirty="0" smtClean="0">
                <a:solidFill>
                  <a:srgbClr val="FF0000"/>
                </a:solidFill>
              </a:rPr>
            </a:br>
            <a:r>
              <a:rPr lang="ru-RU" sz="10700" dirty="0" smtClean="0">
                <a:solidFill>
                  <a:srgbClr val="FF0000"/>
                </a:solidFill>
              </a:rPr>
              <a:t>мальчиков</a:t>
            </a:r>
            <a:endParaRPr lang="ru-RU" sz="107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8749480" y="332656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8893496" y="1772816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Рамазан\Desktop\36497f6909ecbdc3c432ceb95ba3fa5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0"/>
            <a:ext cx="4067944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148478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Правильный уход за ротовой полостью способствует сохранению зубов в хорошем состоянии на долгие годы, а также помогает предупредить очень многие заболевания внутренних органов.</a:t>
            </a: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251520" y="620688"/>
            <a:ext cx="5076056" cy="2304256"/>
          </a:xfrm>
          <a:prstGeom prst="wedgeRoundRectCallou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Правильный уход за ротовой полостью способствует сохранению зубов в хорошем состоянии на долгие годы, а также помогает предупредить очень многие заболевания внутренних органов.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Чистить </a:t>
            </a:r>
            <a:r>
              <a:rPr lang="ru-RU" dirty="0"/>
              <a:t>зубы необходимо ежедневно утром и вечером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Недопустимо </a:t>
            </a:r>
            <a:r>
              <a:rPr lang="ru-RU" dirty="0"/>
              <a:t>пользоваться зубной щеткой другого человека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  <a:p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После </a:t>
            </a:r>
            <a:r>
              <a:rPr lang="ru-RU" dirty="0"/>
              <a:t>приема пищи обязательно полощите рот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  <a:p>
            <a:endParaRPr lang="ru-RU" dirty="0"/>
          </a:p>
          <a:p>
            <a:pPr>
              <a:buFont typeface="Wingdings" pitchFamily="2" charset="2"/>
              <a:buChar char="Ø"/>
            </a:pPr>
            <a:r>
              <a:rPr lang="ru-RU" dirty="0"/>
              <a:t>При появлении первых признаков заболевания зубов или десен </a:t>
            </a:r>
            <a:r>
              <a:rPr lang="ru-RU" dirty="0" smtClean="0"/>
              <a:t>незамедлительно</a:t>
            </a:r>
          </a:p>
          <a:p>
            <a:r>
              <a:rPr lang="ru-RU" dirty="0"/>
              <a:t> </a:t>
            </a:r>
            <a:r>
              <a:rPr lang="ru-RU" dirty="0" smtClean="0"/>
              <a:t>обращайтесь </a:t>
            </a:r>
            <a:r>
              <a:rPr lang="ru-RU" dirty="0"/>
              <a:t>к стоматологу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  <a:p>
            <a:endParaRPr lang="ru-RU" dirty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Для </a:t>
            </a:r>
            <a:r>
              <a:rPr lang="ru-RU" dirty="0"/>
              <a:t>профилактического осмотра посещайте стоматолога не реже двух раз в год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/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Рамазан\Desktop\ZOhMS8UepC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Рамазан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210" y="0"/>
            <a:ext cx="916121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Запомнить нужно навсегда</a:t>
            </a:r>
            <a:r>
              <a:rPr lang="en-US" sz="4000" dirty="0" smtClean="0">
                <a:solidFill>
                  <a:srgbClr val="C00000"/>
                </a:solidFill>
              </a:rPr>
              <a:t>: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5661248"/>
            <a:ext cx="5652120" cy="11967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Залог здоровья - чистота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23528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Что такое личная гигиена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  Личная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гигиена</a:t>
            </a:r>
            <a:r>
              <a:rPr lang="ru-RU" dirty="0"/>
              <a:t> — свод правил поведения человека в быту и на производстве. В узком понимании гигиена — это гигиеническое содержание тела, одежды и предметов домашнего обихода. Нарушения требований личной гигиены могут сказаться на здоровье как одного человека, так и очень больших групп </a:t>
            </a:r>
            <a:r>
              <a:rPr lang="ru-RU" dirty="0" smtClean="0"/>
              <a:t>людей.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Рамазан\Desktop\gigien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-315416"/>
            <a:ext cx="12097344" cy="748883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67544" y="5445224"/>
            <a:ext cx="9721080" cy="14127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67544" y="5301208"/>
            <a:ext cx="8229600" cy="1143000"/>
          </a:xfrm>
        </p:spPr>
        <p:txBody>
          <a:bodyPr>
            <a:noAutofit/>
          </a:bodyPr>
          <a:lstStyle/>
          <a:p>
            <a:r>
              <a:rPr lang="ru-RU" sz="8000" i="1" dirty="0" smtClean="0">
                <a:solidFill>
                  <a:srgbClr val="002060"/>
                </a:solidFill>
              </a:rPr>
              <a:t>Гигиена тела</a:t>
            </a:r>
            <a:endParaRPr lang="ru-RU" sz="80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-3060848" y="40466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endParaRPr lang="ru-RU" sz="2000" dirty="0"/>
          </a:p>
        </p:txBody>
      </p:sp>
      <p:pic>
        <p:nvPicPr>
          <p:cNvPr id="7" name="Picture 2" descr="C:\Users\Рамазан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0"/>
            <a:ext cx="3799309" cy="6858000"/>
          </a:xfrm>
          <a:prstGeom prst="rect">
            <a:avLst/>
          </a:prstGeom>
          <a:noFill/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395536" y="404664"/>
            <a:ext cx="4680520" cy="4392488"/>
          </a:xfrm>
          <a:prstGeom prst="wedgeRoundRectCallou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Кожа человека защищает весь организм от всевозможных воздействий окружающей среды. Соблюдение чистоты кожи чрезвычайно важно, ведь кроме защитной функции, она выполняет следующие функции: терморегулирующую, обменную, иммунную, секреторную, рецепторную, дыхательную и другие функции.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Font typeface="Wingdings" pitchFamily="2" charset="2"/>
              <a:buChar char="Ø"/>
            </a:pPr>
            <a:r>
              <a:rPr lang="ru-RU" dirty="0" smtClean="0"/>
              <a:t>      Мойтесь </a:t>
            </a:r>
            <a:r>
              <a:rPr lang="ru-RU" dirty="0"/>
              <a:t>ежедневно теплой водой. Температура воды должна быть 37-38 градусов, т.е. немного выше нормальной температуры тела. Через кожный покров человека за неделю выделяется до 300 г сала и до 7 литров пота. Чтобы защитные свойства кожи не нарушались необходимо эти выделения регулярно смывать. В противном случае на коже создаются благоприятные условия для </a:t>
            </a:r>
            <a:r>
              <a:rPr lang="ru-RU" dirty="0" smtClean="0"/>
              <a:t>размножения </a:t>
            </a:r>
            <a:r>
              <a:rPr lang="ru-RU" dirty="0"/>
              <a:t>болезнетворных микробов, грибков и других вредных микроорганизмов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  <a:p>
            <a:pPr>
              <a:buFont typeface="Wingdings" pitchFamily="2" charset="2"/>
              <a:buChar char="Ø"/>
            </a:pPr>
            <a:endParaRPr lang="ru-RU" dirty="0"/>
          </a:p>
          <a:p>
            <a:pPr algn="just">
              <a:buFont typeface="Wingdings" pitchFamily="2" charset="2"/>
              <a:buChar char="Ø"/>
            </a:pPr>
            <a:r>
              <a:rPr lang="ru-RU" dirty="0" smtClean="0"/>
              <a:t>     Принимать </a:t>
            </a:r>
            <a:r>
              <a:rPr lang="ru-RU" dirty="0"/>
              <a:t>водные </a:t>
            </a:r>
            <a:r>
              <a:rPr lang="ru-RU" dirty="0" smtClean="0"/>
              <a:t>процедуры </a:t>
            </a:r>
            <a:r>
              <a:rPr lang="ru-RU" dirty="0"/>
              <a:t>с </a:t>
            </a:r>
            <a:r>
              <a:rPr lang="ru-RU" dirty="0" smtClean="0"/>
              <a:t>применением мочалки необходимо </a:t>
            </a:r>
            <a:r>
              <a:rPr lang="ru-RU" dirty="0"/>
              <a:t>не реже одного раза в неделю.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endParaRPr lang="ru-RU" dirty="0"/>
          </a:p>
          <a:p>
            <a:pPr algn="just">
              <a:buFont typeface="Wingdings" pitchFamily="2" charset="2"/>
              <a:buChar char="Ø"/>
            </a:pPr>
            <a:r>
              <a:rPr lang="ru-RU" dirty="0" smtClean="0"/>
              <a:t>     Следите </a:t>
            </a:r>
            <a:r>
              <a:rPr lang="ru-RU" dirty="0"/>
              <a:t>за чистотой рук и ногтей. Открытые участки кожи особенно подвержены загрязнению. Грязь, содержащая болезнетворные микробы может попасть с рук в рот через пищу. Дизентерию, например, называют болезнью грязных рук. Руки нужно мыть до посещения туалета и обязательно после туалета, перед едой и после приема пищи, после контакта с </a:t>
            </a:r>
            <a:r>
              <a:rPr lang="ru-RU" dirty="0" smtClean="0"/>
              <a:t>животными.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  <a:p>
            <a:pPr>
              <a:buFont typeface="Wingdings" pitchFamily="2" charset="2"/>
              <a:buChar char="Ø"/>
            </a:pPr>
            <a:endParaRPr lang="ru-RU" dirty="0"/>
          </a:p>
          <a:p>
            <a:pPr algn="just">
              <a:buFont typeface="Wingdings" pitchFamily="2" charset="2"/>
              <a:buChar char="Ø"/>
            </a:pPr>
            <a:r>
              <a:rPr lang="ru-RU" dirty="0" smtClean="0"/>
              <a:t>      Ноги </a:t>
            </a:r>
            <a:r>
              <a:rPr lang="ru-RU" dirty="0"/>
              <a:t>нужно мыть каждый день прохладной водой и мылом. Холодная вода уменьшает </a:t>
            </a:r>
            <a:r>
              <a:rPr lang="ru-RU" dirty="0" err="1"/>
              <a:t>потовыделение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7093296" y="3140968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9" name="Picture 3" descr="C:\Users\Рамазан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4293096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95536" y="5301208"/>
            <a:ext cx="8229600" cy="1143000"/>
          </a:xfrm>
        </p:spPr>
        <p:txBody>
          <a:bodyPr>
            <a:noAutofit/>
          </a:bodyPr>
          <a:lstStyle/>
          <a:p>
            <a:r>
              <a:rPr lang="ru-RU" sz="8000" i="1" dirty="0" smtClean="0">
                <a:solidFill>
                  <a:schemeClr val="tx2">
                    <a:lumMod val="75000"/>
                  </a:schemeClr>
                </a:solidFill>
              </a:rPr>
              <a:t>Гигиена волос</a:t>
            </a:r>
            <a:endParaRPr lang="ru-RU" sz="80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6157192" y="1700808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Рамазан\Desktop\imgr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26988"/>
            <a:ext cx="5148064" cy="688498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355976" y="1340768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u="sng" dirty="0" smtClean="0"/>
              <a:t>Правильный уход за кожей головы и волос </a:t>
            </a:r>
            <a:r>
              <a:rPr lang="ru-RU" dirty="0" smtClean="0"/>
              <a:t>нормализует </a:t>
            </a:r>
            <a:r>
              <a:rPr lang="ru-RU" dirty="0"/>
              <a:t>деятельность сальных желез, а также улучшает кровообращение и обменные процессы. Поэтому к процедуре мытья головы необходимо относиться ответственно.</a:t>
            </a:r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4211960" y="764704"/>
            <a:ext cx="4932040" cy="2448272"/>
          </a:xfrm>
          <a:prstGeom prst="wedgeRoundRectCallou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</a:p>
          <a:p>
            <a:pPr algn="ctr"/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Правильный уход за кожей головы и волос     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нормализует </a:t>
            </a:r>
            <a:r>
              <a:rPr lang="ru-RU" dirty="0">
                <a:solidFill>
                  <a:schemeClr val="tx1"/>
                </a:solidFill>
              </a:rPr>
              <a:t>деятельность сальных желез, а также улучшает кровообращение и обменные процессы. Поэтому к процедуре мытья головы необходимо относиться ответственно.</a:t>
            </a:r>
          </a:p>
          <a:p>
            <a:pPr algn="ctr"/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Ø"/>
            </a:pPr>
            <a:r>
              <a:rPr lang="ru-RU" dirty="0"/>
              <a:t>Голову необходимо мыть по мере загрязнения. Сказать точное количество раз невозможно. Частота мытья волос зависит от различных факторов: длины волос, типа волос и кожи головы, характера работы, времени года и т.д. Зимой, как правило, голову моют чаще, потому что  головной убор не дает коже головы дышать, из-за чего кожного </a:t>
            </a:r>
            <a:r>
              <a:rPr lang="ru-RU" dirty="0" smtClean="0"/>
              <a:t>сала </a:t>
            </a:r>
            <a:r>
              <a:rPr lang="ru-RU" dirty="0"/>
              <a:t>выделяется гораздо больше чем обычно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Не </a:t>
            </a:r>
            <a:r>
              <a:rPr lang="ru-RU" dirty="0"/>
              <a:t>стоит мыть волосы горячей водой. Волосы могут стать очень жирными, так как горячая вода активизирует работу сальных желез. Кроме этого, такая вода помогает моющим </a:t>
            </a:r>
            <a:r>
              <a:rPr lang="ru-RU" dirty="0" smtClean="0"/>
              <a:t>средствам </a:t>
            </a:r>
            <a:r>
              <a:rPr lang="ru-RU" dirty="0"/>
              <a:t>оседать на волосах в виде серого налета, который сложно смывать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Тщательно </a:t>
            </a:r>
            <a:r>
              <a:rPr lang="ru-RU" dirty="0"/>
              <a:t>относитесь к выбору средств по уходу за </a:t>
            </a:r>
            <a:r>
              <a:rPr lang="ru-RU" dirty="0" smtClean="0"/>
              <a:t>волосами. </a:t>
            </a:r>
            <a:r>
              <a:rPr lang="ru-RU" dirty="0"/>
              <a:t>Волосы очень хорошо впитывают воду, а с ней и вещества, которые могут навредить волосам, коже головы и организму в целом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После </a:t>
            </a:r>
            <a:r>
              <a:rPr lang="ru-RU" dirty="0"/>
              <a:t>полоскания волосы полезно обдать прохладной водой.</a:t>
            </a:r>
          </a:p>
          <a:p>
            <a:endParaRPr lang="ru-RU" dirty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Вытирать </a:t>
            </a:r>
            <a:r>
              <a:rPr lang="ru-RU" dirty="0"/>
              <a:t>голову после мытья желательно теплым полотенцем, а затем дать волосам просохнуть на воздухе. Феном пользоваться нежелательно, поскольку он очень сушит волосы.</a:t>
            </a:r>
          </a:p>
          <a:p>
            <a:endParaRPr lang="ru-RU" dirty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При </a:t>
            </a:r>
            <a:r>
              <a:rPr lang="ru-RU" dirty="0"/>
              <a:t>расчесывании волос недопустимо использование чужих расчесок.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Рамазан\Desktop\1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0"/>
            <a:ext cx="6061348" cy="4845414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67544" y="4797152"/>
            <a:ext cx="8229600" cy="1143000"/>
          </a:xfrm>
        </p:spPr>
        <p:txBody>
          <a:bodyPr>
            <a:noAutofit/>
          </a:bodyPr>
          <a:lstStyle/>
          <a:p>
            <a:r>
              <a:rPr lang="ru-RU" sz="8000" i="1" dirty="0" smtClean="0">
                <a:solidFill>
                  <a:schemeClr val="accent1">
                    <a:lumMod val="50000"/>
                  </a:schemeClr>
                </a:solidFill>
              </a:rPr>
              <a:t>Гигиена полости рта</a:t>
            </a:r>
            <a:endParaRPr lang="ru-RU" sz="8000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434</Words>
  <Application>Microsoft Office PowerPoint</Application>
  <PresentationFormat>Экран (4:3)</PresentationFormat>
  <Paragraphs>63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Г    Личная гигиена мальчиков</vt:lpstr>
      <vt:lpstr>Слайд 2</vt:lpstr>
      <vt:lpstr>Гигиена тела</vt:lpstr>
      <vt:lpstr>Слайд 4</vt:lpstr>
      <vt:lpstr>Слайд 5</vt:lpstr>
      <vt:lpstr>Гигиена волос</vt:lpstr>
      <vt:lpstr>Слайд 7</vt:lpstr>
      <vt:lpstr>Слайд 8</vt:lpstr>
      <vt:lpstr>Гигиена полости рта</vt:lpstr>
      <vt:lpstr>Слайд 10</vt:lpstr>
      <vt:lpstr>Слайд 11</vt:lpstr>
      <vt:lpstr>Слайд 12</vt:lpstr>
      <vt:lpstr>Слайд 13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    Личная гигиена мальчиков</dc:title>
  <dc:creator>Рамазан</dc:creator>
  <cp:lastModifiedBy>Рамазан</cp:lastModifiedBy>
  <cp:revision>10</cp:revision>
  <dcterms:created xsi:type="dcterms:W3CDTF">2014-02-27T14:48:23Z</dcterms:created>
  <dcterms:modified xsi:type="dcterms:W3CDTF">2014-02-27T16:25:19Z</dcterms:modified>
</cp:coreProperties>
</file>