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3" r:id="rId6"/>
    <p:sldId id="260" r:id="rId7"/>
    <p:sldId id="261" r:id="rId8"/>
    <p:sldId id="262" r:id="rId9"/>
    <p:sldId id="267" r:id="rId10"/>
    <p:sldId id="264" r:id="rId11"/>
    <p:sldId id="265" r:id="rId12"/>
    <p:sldId id="268" r:id="rId13"/>
    <p:sldId id="269" r:id="rId14"/>
    <p:sldId id="270" r:id="rId15"/>
    <p:sldId id="26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0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F8BAFA-FB76-40C5-89AD-89BC8F7A4347}" type="datetimeFigureOut">
              <a:rPr lang="ru-RU" smtClean="0"/>
              <a:t>12.04.2011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209CE-2222-47C3-89C1-B4872C45BA0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letopisi.ru/index.php/1967" TargetMode="External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hyperlink" Target="http://ru.wikipedia.org/wiki/12_%D0%BE%D0%BA%D1%82%D1%8F%D0%B1%D1%80%D1%8F" TargetMode="External"/><Relationship Id="rId7" Type="http://schemas.openxmlformats.org/officeDocument/2006/relationships/hyperlink" Target="http://ru.wikipedia.org/wiki/%D0%92%D0%BE%D1%81%D1%85%D0%BE%D0%B4-1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A4%D0%B5%D0%BE%D0%BA%D1%82%D0%B8%D1%81%D1%82%D0%BE%D0%B2,_%D0%9A%D0%BE%D0%BD%D1%81%D1%82%D0%B0%D0%BD%D1%82%D0%B8%D0%BD_%D0%9F%D0%B5%D1%82%D1%80%D0%BE%D0%B2%D0%B8%D1%87" TargetMode="External"/><Relationship Id="rId5" Type="http://schemas.openxmlformats.org/officeDocument/2006/relationships/hyperlink" Target="http://ru.wikipedia.org/wiki/%D0%9A%D0%BE%D0%BC%D0%B0%D1%80%D0%BE%D0%B2,_%D0%92%D0%BB%D0%B0%D0%B4%D0%B8%D0%BC%D0%B8%D1%80_%D0%9C%D0%B8%D1%85%D0%B0%D0%B9%D0%BB%D0%BE%D0%B2%D0%B8%D1%87" TargetMode="External"/><Relationship Id="rId4" Type="http://schemas.openxmlformats.org/officeDocument/2006/relationships/hyperlink" Target="http://ru.wikipedia.org/wiki/1964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 b="9375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642910" y="214290"/>
            <a:ext cx="8174867" cy="2031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12 апреля</a:t>
            </a:r>
          </a:p>
          <a:p>
            <a:pPr algn="ctr"/>
            <a:r>
              <a:rPr lang="ru-RU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День космонавтики</a:t>
            </a:r>
            <a:endParaRPr lang="ru-RU" sz="72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Комаров Владимир Михайлович. </a:t>
            </a: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Летчик-космонавт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полёт 23 апреля — 24 апреля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" tooltip="1967"/>
              </a:rPr>
              <a:t>1967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. СОЮЗ-1.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34" y="2251766"/>
            <a:ext cx="2857520" cy="4298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r="6966" b="3333"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vi-VN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Константи́н Петро́вич Феокти́стов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Константи́н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Петро́вич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  <a:r>
              <a:rPr kumimoji="0" lang="ru-RU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Феокти́стов</a:t>
            </a: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rPr>
              <a:t> </a:t>
            </a: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500174"/>
            <a:ext cx="3124203" cy="4625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Егоров Борис Борисович.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928802"/>
            <a:ext cx="4757742" cy="4525963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3"/>
              </a:rPr>
              <a:t>12 октября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4" tooltip="1964"/>
              </a:rPr>
              <a:t>1964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вместе с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5" tooltip="Комаров, Владимир Михайлович"/>
              </a:rPr>
              <a:t>Владимиром Комаровым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и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6" tooltip="Феоктистов, Константин Петрович"/>
              </a:rPr>
              <a:t>Константином Феоктистовым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совершил полёт на космическом корабле 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  <a:hlinkClick r:id="rId7"/>
              </a:rPr>
              <a:t>Восход-1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и стал первым врачом, полетевшим в космос.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8" y="1500174"/>
            <a:ext cx="3429024" cy="4777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5381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Беляев Павел Иванович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736"/>
            <a:ext cx="3571900" cy="49740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 b="4750"/>
          <a:stretch>
            <a:fillRect/>
          </a:stretch>
        </p:blipFill>
        <p:spPr bwMode="auto">
          <a:xfrm rot="19278257">
            <a:off x="4987233" y="3207903"/>
            <a:ext cx="2930950" cy="19004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Современная космонавтика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2704" y="0"/>
            <a:ext cx="694129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7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768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Космонавтика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642918"/>
            <a:ext cx="807249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Космонавтика</a:t>
            </a:r>
            <a:endParaRPr lang="ru-RU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l="13033"/>
          <a:stretch>
            <a:fillRect/>
          </a:stretch>
        </p:blipFill>
        <p:spPr bwMode="auto">
          <a:xfrm>
            <a:off x="-1" y="0"/>
            <a:ext cx="931908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Советский 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космический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 корабль "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Восток</a:t>
            </a: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" с собаками Белкой и Стрелкой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12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57356" y="2000240"/>
            <a:ext cx="575334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594931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Содержимое 10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285992"/>
            <a:ext cx="1571636" cy="2253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5617377" y="3331377"/>
            <a:ext cx="3767129" cy="328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6169" y="0"/>
            <a:ext cx="3997831" cy="3143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95219" y="0"/>
            <a:ext cx="9439219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28794" y="2357430"/>
            <a:ext cx="4071946" cy="2891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>
          <a:gsLst>
            <a:gs pos="0">
              <a:srgbClr val="000000"/>
            </a:gs>
            <a:gs pos="39999">
              <a:srgbClr val="0A128C"/>
            </a:gs>
            <a:gs pos="70000">
              <a:srgbClr val="181CC7"/>
            </a:gs>
            <a:gs pos="88000">
              <a:srgbClr val="7005D4"/>
            </a:gs>
            <a:gs pos="100000">
              <a:srgbClr val="8C3D91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00108"/>
            <a:ext cx="8349896" cy="535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334533" cy="70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Герман Степанович Титов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совершил космический полет </a:t>
            </a:r>
            <a:br>
              <a:rPr lang="ru-RU" dirty="0" smtClean="0">
                <a:solidFill>
                  <a:schemeClr val="bg1">
                    <a:lumMod val="9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в августе 1961 года</a:t>
            </a:r>
            <a:endParaRPr lang="ru-RU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2000240"/>
            <a:ext cx="2857520" cy="427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60" name="Picture 2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72264" y="2214554"/>
            <a:ext cx="2446742" cy="32623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90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Валентина Владимировна Терешкова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>
                    <a:lumMod val="95000"/>
                  </a:schemeClr>
                </a:solidFill>
              </a:rPr>
              <a:t>Первая женщина – космонавт совершила космический полёт в июне </a:t>
            </a:r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1963</a:t>
            </a:r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 года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85786" y="2643182"/>
            <a:ext cx="2857540" cy="3933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4"/>
          <a:srcRect l="16406" r="15624"/>
          <a:stretch>
            <a:fillRect/>
          </a:stretch>
        </p:blipFill>
        <p:spPr bwMode="auto">
          <a:xfrm>
            <a:off x="6643702" y="4357694"/>
            <a:ext cx="2071702" cy="228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Валерий Федорович Быковский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/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лётчик -космонавт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857364"/>
            <a:ext cx="3171825" cy="4552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48" y="1857364"/>
            <a:ext cx="3071834" cy="4631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28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Алексей Архипович Леонов</a:t>
            </a:r>
            <a: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– лётчик-космонавт </a:t>
            </a:r>
            <a:br>
              <a:rPr lang="ru-RU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</a:br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совершил космический полёт в 1965 году</a:t>
            </a:r>
            <a:endParaRPr lang="ru-RU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86446" y="2357430"/>
            <a:ext cx="3048000" cy="4048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97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Советский космический корабль "Восток" с собаками Белкой и Стрелкой</vt:lpstr>
      <vt:lpstr>Слайд 3</vt:lpstr>
      <vt:lpstr>Слайд 4</vt:lpstr>
      <vt:lpstr>Слайд 5</vt:lpstr>
      <vt:lpstr>Герман Степанович Титов совершил космический полет  в августе 1961 года</vt:lpstr>
      <vt:lpstr>Валентина Владимировна Терешкова</vt:lpstr>
      <vt:lpstr>Валерий Федорович Быковский лётчик -космонавт</vt:lpstr>
      <vt:lpstr>Алексей Архипович Леонов – лётчик-космонавт  совершил космический полёт в 1965 году</vt:lpstr>
      <vt:lpstr>Комаров Владимир Михайлович. Летчик-космонавт</vt:lpstr>
      <vt:lpstr>Константи́н Петро́вич Феокти́стов</vt:lpstr>
      <vt:lpstr>Егоров Борис Борисович.</vt:lpstr>
      <vt:lpstr>Беляев Павел Иванович</vt:lpstr>
      <vt:lpstr>Современная космонавтика</vt:lpstr>
      <vt:lpstr>Космонавтика</vt:lpstr>
    </vt:vector>
  </TitlesOfParts>
  <Company>школа №10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server</dc:creator>
  <cp:lastModifiedBy>server</cp:lastModifiedBy>
  <cp:revision>12</cp:revision>
  <dcterms:created xsi:type="dcterms:W3CDTF">2011-04-12T01:37:16Z</dcterms:created>
  <dcterms:modified xsi:type="dcterms:W3CDTF">2011-04-12T02:41:33Z</dcterms:modified>
</cp:coreProperties>
</file>