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6" r:id="rId2"/>
    <p:sldId id="257" r:id="rId3"/>
    <p:sldId id="258" r:id="rId4"/>
    <p:sldId id="262" r:id="rId5"/>
    <p:sldId id="264" r:id="rId6"/>
    <p:sldId id="265" r:id="rId7"/>
    <p:sldId id="266" r:id="rId8"/>
    <p:sldId id="267" r:id="rId9"/>
    <p:sldId id="272" r:id="rId10"/>
    <p:sldId id="273" r:id="rId11"/>
    <p:sldId id="268" r:id="rId12"/>
    <p:sldId id="270" r:id="rId13"/>
    <p:sldId id="271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E75E47"/>
    <a:srgbClr val="000066"/>
    <a:srgbClr val="00CCFF"/>
    <a:srgbClr val="993366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 varScale="1">
        <p:scale>
          <a:sx n="75" d="100"/>
          <a:sy n="75" d="100"/>
        </p:scale>
        <p:origin x="-4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4E914-B3B8-4BED-92B7-196399AD7176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7FC44-47A8-48E8-91B6-A4F7D3FC4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7FC44-47A8-48E8-91B6-A4F7D3FC446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4CA19A-0C39-4792-A70F-C1ED4BB34402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7B8BC2-814F-44A4-8685-D66E8AE7BA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8229600" cy="1828800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077072"/>
            <a:ext cx="6400800" cy="1752600"/>
          </a:xfrm>
        </p:spPr>
        <p:txBody>
          <a:bodyPr>
            <a:normAutofit fontScale="475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r>
              <a:rPr lang="ru-RU" dirty="0" smtClean="0"/>
              <a:t>Муниципальное бюджетное общеобразовательное учреждение</a:t>
            </a:r>
          </a:p>
          <a:p>
            <a:r>
              <a:rPr lang="ru-RU" dirty="0" smtClean="0"/>
              <a:t>г. Новосибирска</a:t>
            </a:r>
          </a:p>
          <a:p>
            <a:r>
              <a:rPr lang="ru-RU" dirty="0" smtClean="0"/>
              <a:t> «Средняя общеобразовательная школа №159 </a:t>
            </a:r>
          </a:p>
          <a:p>
            <a:r>
              <a:rPr lang="ru-RU" dirty="0" smtClean="0"/>
              <a:t>с углубленным изучением математики, физики»</a:t>
            </a:r>
          </a:p>
          <a:p>
            <a:r>
              <a:rPr lang="ru-RU" dirty="0" smtClean="0"/>
              <a:t>Выполнила: Емельянова Дарья, ученица 8 «А»</a:t>
            </a:r>
          </a:p>
          <a:p>
            <a:r>
              <a:rPr lang="ru-RU" dirty="0" smtClean="0"/>
              <a:t>Руководитель: </a:t>
            </a:r>
            <a:r>
              <a:rPr lang="ru-RU" dirty="0" err="1" smtClean="0"/>
              <a:t>Сарбулатова</a:t>
            </a:r>
            <a:r>
              <a:rPr lang="ru-RU" dirty="0" smtClean="0"/>
              <a:t> А.К.</a:t>
            </a:r>
          </a:p>
          <a:p>
            <a:pPr algn="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692696"/>
            <a:ext cx="66247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Традиционные блюда французских провинций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 descr="C:\Users\Дашунька\Desktop\map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2808312" cy="3051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700" dirty="0" smtClean="0">
                <a:solidFill>
                  <a:schemeClr val="accent6">
                    <a:lumMod val="75000"/>
                  </a:schemeClr>
                </a:solidFill>
              </a:rPr>
              <a:t>Лион</a:t>
            </a:r>
            <a:endParaRPr lang="ru-RU" sz="3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Фирменное лионское блюдо – </a:t>
            </a:r>
            <a:r>
              <a:rPr lang="ru-RU" b="1" i="1" dirty="0" err="1" smtClean="0"/>
              <a:t>andouillette</a:t>
            </a:r>
            <a:r>
              <a:rPr lang="ru-RU" b="1" i="1" dirty="0" smtClean="0"/>
              <a:t> </a:t>
            </a:r>
            <a:r>
              <a:rPr lang="ru-RU" b="1" dirty="0" smtClean="0"/>
              <a:t>. </a:t>
            </a:r>
            <a:r>
              <a:rPr lang="ru-RU" dirty="0" smtClean="0"/>
              <a:t>А также </a:t>
            </a:r>
            <a:r>
              <a:rPr lang="ru-RU" b="1" i="1" dirty="0" err="1" smtClean="0"/>
              <a:t>Salade</a:t>
            </a:r>
            <a:r>
              <a:rPr lang="ru-RU" b="1" i="1" dirty="0" smtClean="0"/>
              <a:t> </a:t>
            </a:r>
            <a:r>
              <a:rPr lang="ru-RU" b="1" i="1" dirty="0" err="1" smtClean="0"/>
              <a:t>lyonnaise</a:t>
            </a:r>
            <a:r>
              <a:rPr lang="ru-RU" b="1" i="1" dirty="0" smtClean="0"/>
              <a:t> </a:t>
            </a:r>
            <a:r>
              <a:rPr lang="ru-RU" i="1" dirty="0" smtClean="0"/>
              <a:t>- лионский салат.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6476">
            <a:off x="656547" y="3109759"/>
            <a:ext cx="3629521" cy="240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10881">
            <a:off x="4691296" y="3162394"/>
            <a:ext cx="3960440" cy="264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rgbClr val="000066"/>
                </a:solidFill>
              </a:rPr>
              <a:t>Перигор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Родина знаменитых французских деликатесов </a:t>
            </a:r>
            <a:r>
              <a:rPr lang="ru-RU" dirty="0" err="1" smtClean="0"/>
              <a:t>фуа-гра</a:t>
            </a:r>
            <a:r>
              <a:rPr lang="ru-RU" dirty="0" smtClean="0"/>
              <a:t> и трюфелей.</a:t>
            </a:r>
          </a:p>
          <a:p>
            <a:endParaRPr lang="ru-RU" dirty="0"/>
          </a:p>
        </p:txBody>
      </p:sp>
      <p:pic>
        <p:nvPicPr>
          <p:cNvPr id="11" name="Picture 2" descr="C:\Users\Дашунька\Desktop\исследование\трюф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4622">
            <a:off x="769939" y="3138199"/>
            <a:ext cx="3628628" cy="2791252"/>
          </a:xfrm>
          <a:prstGeom prst="rect">
            <a:avLst/>
          </a:prstGeom>
          <a:noFill/>
        </p:spPr>
      </p:pic>
      <p:pic>
        <p:nvPicPr>
          <p:cNvPr id="4102" name="Picture 6" descr="C:\Users\Дашунька\Desktop\исследование\b180896689d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25762">
            <a:off x="4989140" y="3053760"/>
            <a:ext cx="3840088" cy="2562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Популярные овощи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во всех регионах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Картофель, стручковая фасоль, различные сорта лука, шпината, капуста различных сортов, помидоры, баклажаны, сельдерей, петрушка, салаты.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356992"/>
            <a:ext cx="4344144" cy="290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Популярные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морские продукты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0916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Устрицы                                 Морской гребешок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Мидии                                     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Буйабес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7" descr="C:\Users\Дашунька\Desktop\морской гребеш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68760"/>
            <a:ext cx="2882064" cy="1929954"/>
          </a:xfrm>
          <a:prstGeom prst="rect">
            <a:avLst/>
          </a:prstGeom>
          <a:noFill/>
        </p:spPr>
      </p:pic>
      <p:pic>
        <p:nvPicPr>
          <p:cNvPr id="14" name="Picture 8" descr="C:\Users\Дашунька\Desktop\буйабе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861048"/>
            <a:ext cx="2736304" cy="1913685"/>
          </a:xfrm>
          <a:prstGeom prst="rect">
            <a:avLst/>
          </a:prstGeom>
          <a:noFill/>
        </p:spPr>
      </p:pic>
      <p:pic>
        <p:nvPicPr>
          <p:cNvPr id="15" name="Picture 2" descr="C:\Users\Дашунька\Desktop\устриц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268760"/>
            <a:ext cx="2664296" cy="1904978"/>
          </a:xfrm>
          <a:prstGeom prst="rect">
            <a:avLst/>
          </a:prstGeom>
          <a:noFill/>
        </p:spPr>
      </p:pic>
      <p:pic>
        <p:nvPicPr>
          <p:cNvPr id="16" name="Picture 6" descr="C:\Users\Дашунька\Desktop\миди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789040"/>
            <a:ext cx="2957453" cy="1957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692696"/>
            <a:ext cx="625118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Отведайте блюда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французской кухни, и ваша любовь к Франции начнется с первой ложки!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4" name="Picture 4" descr="C:\Users\Дашунька\Desktop\Даша\исследование\1245205794_cook_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653136"/>
            <a:ext cx="2362200" cy="186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Цель: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изучить традиционные блюда  разных</a:t>
            </a:r>
          </a:p>
          <a:p>
            <a:pPr>
              <a:buNone/>
            </a:pPr>
            <a:r>
              <a:rPr lang="ru-RU" dirty="0" smtClean="0"/>
              <a:t>    провинций Франции.</a:t>
            </a:r>
          </a:p>
          <a:p>
            <a:pPr>
              <a:buNone/>
            </a:pPr>
            <a:r>
              <a:rPr lang="ru-RU" sz="4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pPr>
              <a:buNone/>
            </a:pPr>
            <a:r>
              <a:rPr lang="ru-RU" dirty="0" smtClean="0"/>
              <a:t>    1. Изучить географию Франции.</a:t>
            </a:r>
          </a:p>
          <a:p>
            <a:pPr>
              <a:buNone/>
            </a:pPr>
            <a:r>
              <a:rPr lang="ru-RU" dirty="0" smtClean="0"/>
              <a:t>    2. Изучить влияние географического положения региона на приоритет блюд.</a:t>
            </a:r>
          </a:p>
          <a:p>
            <a:pPr>
              <a:buNone/>
            </a:pPr>
            <a:r>
              <a:rPr lang="ru-RU" sz="4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Актуальность:</a:t>
            </a:r>
          </a:p>
          <a:p>
            <a:pPr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dirty="0" smtClean="0"/>
              <a:t>Привлечь жителей нашего сибирского города к открытию не только ресторанов восточной кухни, но и европейской (французской).</a:t>
            </a:r>
          </a:p>
        </p:txBody>
      </p:sp>
      <p:pic>
        <p:nvPicPr>
          <p:cNvPr id="2052" name="Picture 4" descr="C:\Users\Дашунька\Desktop\исследование\46030021_pova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04664"/>
            <a:ext cx="1607890" cy="1971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>Французская </a:t>
            </a:r>
            <a:r>
              <a:rPr lang="ru-RU" dirty="0" smtClean="0">
                <a:solidFill>
                  <a:srgbClr val="000066"/>
                </a:solidFill>
              </a:rPr>
              <a:t>кухня - это сочетание блюд, которые на протяжении веков готовили жители различных провинций.</a:t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endParaRPr lang="ru-RU" dirty="0" smtClean="0">
              <a:solidFill>
                <a:srgbClr val="000066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429000"/>
            <a:ext cx="2097278" cy="27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Users\Дашунька\Desktop\Даша\исследование\6a00d83421e05b53ef00e54f45230d8834-640w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82094">
            <a:off x="557375" y="3621250"/>
            <a:ext cx="2700037" cy="2070509"/>
          </a:xfrm>
          <a:prstGeom prst="rect">
            <a:avLst/>
          </a:prstGeom>
          <a:noFill/>
        </p:spPr>
      </p:pic>
      <p:pic>
        <p:nvPicPr>
          <p:cNvPr id="4101" name="Picture 5" descr="C:\Users\Дашунька\Desktop\Даша\исследование\800px-Cheese_plat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70349">
            <a:off x="6119178" y="3830544"/>
            <a:ext cx="2959638" cy="1775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Региональная кухня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Нормандия</a:t>
            </a:r>
          </a:p>
          <a:p>
            <a:pPr algn="just">
              <a:buNone/>
            </a:pPr>
            <a:r>
              <a:rPr lang="ru-RU" dirty="0" smtClean="0"/>
              <a:t>Типичны для этого региона говядина, густые</a:t>
            </a:r>
          </a:p>
          <a:p>
            <a:pPr algn="just">
              <a:buNone/>
            </a:pPr>
            <a:r>
              <a:rPr lang="ru-RU" dirty="0" smtClean="0"/>
              <a:t>сливочные соусы и яблочное бренди кальвадос.</a:t>
            </a:r>
          </a:p>
          <a:p>
            <a:pPr algn="ctr">
              <a:buNone/>
            </a:pPr>
            <a:endParaRPr lang="ru-RU" sz="2000" dirty="0" smtClean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3813">
            <a:off x="4835882" y="3678337"/>
            <a:ext cx="3379910" cy="270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4393">
            <a:off x="1187624" y="3356992"/>
            <a:ext cx="2448272" cy="2937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Прованс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</a:t>
            </a:r>
            <a:r>
              <a:rPr lang="ru-RU" dirty="0" smtClean="0"/>
              <a:t>Из этой области происходит знаменитый суп </a:t>
            </a:r>
            <a:r>
              <a:rPr lang="ru-RU" dirty="0" err="1" smtClean="0"/>
              <a:t>буйабес</a:t>
            </a:r>
            <a:r>
              <a:rPr lang="ru-RU" dirty="0" smtClean="0"/>
              <a:t>, подающийся   с острым чесночным соусом «</a:t>
            </a:r>
            <a:r>
              <a:rPr lang="ru-RU" dirty="0" err="1" smtClean="0"/>
              <a:t>руи</a:t>
            </a:r>
            <a:r>
              <a:rPr lang="ru-RU" dirty="0" smtClean="0"/>
              <a:t>».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140968"/>
            <a:ext cx="3096344" cy="308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rgbClr val="000066"/>
                </a:solidFill>
              </a:rPr>
              <a:t>Бретань</a:t>
            </a:r>
            <a:br>
              <a:rPr lang="ru-RU" sz="4400" dirty="0" smtClean="0">
                <a:solidFill>
                  <a:srgbClr val="000066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Особо популярны морепродукты, прежде всего устрицы и омары. Кроме того, здесь произрастают артишоки, а на десерт подают крепы — тонкие блинчики.</a:t>
            </a:r>
          </a:p>
          <a:p>
            <a:pPr algn="just"/>
            <a:endParaRPr lang="ru-RU" sz="2000" dirty="0" smtClean="0">
              <a:solidFill>
                <a:schemeClr val="bg1"/>
              </a:solidFill>
            </a:endParaRPr>
          </a:p>
        </p:txBody>
      </p:sp>
      <p:pic>
        <p:nvPicPr>
          <p:cNvPr id="6146" name="Picture 2" descr="C:\Users\Дашунька\Desktop\исследование\southfacts_artichok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99673">
            <a:off x="1038873" y="3939859"/>
            <a:ext cx="3082308" cy="2310372"/>
          </a:xfrm>
          <a:prstGeom prst="rect">
            <a:avLst/>
          </a:prstGeom>
          <a:noFill/>
        </p:spPr>
      </p:pic>
      <p:pic>
        <p:nvPicPr>
          <p:cNvPr id="6147" name="Picture 3" descr="C:\Users\Дашунька\Desktop\исследование\id_62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08414">
            <a:off x="5221589" y="3949084"/>
            <a:ext cx="3314116" cy="2220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>Бургундия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Знаменита в первую очередь своими винами и виноградными улитками, а также мясными и рыбными блюдами под соусами с добавлением вина.</a:t>
            </a:r>
          </a:p>
          <a:p>
            <a:endParaRPr lang="ru-RU" dirty="0"/>
          </a:p>
        </p:txBody>
      </p:sp>
      <p:pic>
        <p:nvPicPr>
          <p:cNvPr id="4" name="Picture 4" descr="C:\Users\Дашунька\Desktop\исследование\2055843_f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21411">
            <a:off x="1103199" y="3549787"/>
            <a:ext cx="3479753" cy="2322066"/>
          </a:xfrm>
          <a:prstGeom prst="rect">
            <a:avLst/>
          </a:prstGeom>
          <a:noFill/>
        </p:spPr>
      </p:pic>
      <p:pic>
        <p:nvPicPr>
          <p:cNvPr id="5122" name="Picture 2" descr="C:\Users\Дашунька\Desktop\исследование\улит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86540">
            <a:off x="5170810" y="3626751"/>
            <a:ext cx="3538957" cy="2651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/>
            </a:r>
            <a:br>
              <a:rPr lang="ru-RU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>Эльзас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Готовят плотную жирную пищу, как, например, </a:t>
            </a:r>
            <a:r>
              <a:rPr lang="ru-RU" sz="2400" dirty="0" err="1" smtClean="0"/>
              <a:t>фламмкухен</a:t>
            </a:r>
            <a:r>
              <a:rPr lang="ru-RU" sz="2400" dirty="0" smtClean="0"/>
              <a:t> (очень тонкая хрустящая пицца с луком и салом), квашеную капусту и </a:t>
            </a:r>
            <a:r>
              <a:rPr lang="ru-RU" sz="2400" dirty="0" err="1" smtClean="0"/>
              <a:t>baeckeoffe</a:t>
            </a:r>
            <a:r>
              <a:rPr lang="ru-RU" sz="2400" dirty="0" smtClean="0"/>
              <a:t> (тушёный картофель с мясом).</a:t>
            </a:r>
          </a:p>
          <a:p>
            <a:endParaRPr lang="ru-RU" sz="2000" dirty="0"/>
          </a:p>
        </p:txBody>
      </p:sp>
      <p:pic>
        <p:nvPicPr>
          <p:cNvPr id="6" name="Picture 2" descr="C:\Users\Дашунька\Desktop\исследование\фламмкух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67341">
            <a:off x="965033" y="3629766"/>
            <a:ext cx="3177877" cy="2383408"/>
          </a:xfrm>
          <a:prstGeom prst="rect">
            <a:avLst/>
          </a:prstGeom>
          <a:noFill/>
        </p:spPr>
      </p:pic>
      <p:pic>
        <p:nvPicPr>
          <p:cNvPr id="7" name="Picture 3" descr="C:\Users\Дашунька\Desktop\исследование\5776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79259">
            <a:off x="4887724" y="3611194"/>
            <a:ext cx="3455590" cy="2591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700" dirty="0" smtClean="0">
                <a:solidFill>
                  <a:schemeClr val="accent6">
                    <a:lumMod val="75000"/>
                  </a:schemeClr>
                </a:solidFill>
              </a:rPr>
              <a:t>Лангедок</a:t>
            </a:r>
            <a:endParaRPr lang="ru-RU" sz="3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Одним из самых популярных блюд является </a:t>
            </a:r>
            <a:r>
              <a:rPr lang="ru-RU" dirty="0" err="1" smtClean="0"/>
              <a:t>кассуле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068960"/>
            <a:ext cx="4153644" cy="311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8">
      <a:dk1>
        <a:sysClr val="windowText" lastClr="000000"/>
      </a:dk1>
      <a:lt1>
        <a:sysClr val="window" lastClr="FFFFFF"/>
      </a:lt1>
      <a:dk2>
        <a:srgbClr val="D0F1FE"/>
      </a:dk2>
      <a:lt2>
        <a:srgbClr val="0192CD"/>
      </a:lt2>
      <a:accent1>
        <a:srgbClr val="AB0042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321</TotalTime>
  <Words>299</Words>
  <Application>Microsoft Office PowerPoint</Application>
  <PresentationFormat>Экран (4:3)</PresentationFormat>
  <Paragraphs>64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Цель:</vt:lpstr>
      <vt:lpstr>      Французская кухня - это сочетание блюд, которые на протяжении веков готовили жители различных провинций.   </vt:lpstr>
      <vt:lpstr>Региональная кухня</vt:lpstr>
      <vt:lpstr>  Прованс </vt:lpstr>
      <vt:lpstr>  Бретань  </vt:lpstr>
      <vt:lpstr>  Бургундия </vt:lpstr>
      <vt:lpstr>  Эльзас </vt:lpstr>
      <vt:lpstr>Лангедок</vt:lpstr>
      <vt:lpstr>Лион</vt:lpstr>
      <vt:lpstr> Перигор</vt:lpstr>
      <vt:lpstr>Популярные овощи  во всех регионах</vt:lpstr>
      <vt:lpstr>Популярные морские продукты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Дашунька</dc:creator>
  <cp:lastModifiedBy>Дашунька</cp:lastModifiedBy>
  <cp:revision>39</cp:revision>
  <dcterms:created xsi:type="dcterms:W3CDTF">2010-11-01T13:24:25Z</dcterms:created>
  <dcterms:modified xsi:type="dcterms:W3CDTF">2011-01-27T12:27:38Z</dcterms:modified>
</cp:coreProperties>
</file>