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20" r:id="rId5"/>
  </p:sldMasterIdLst>
  <p:sldIdLst>
    <p:sldId id="257" r:id="rId6"/>
    <p:sldId id="258" r:id="rId7"/>
    <p:sldId id="259" r:id="rId8"/>
    <p:sldId id="260" r:id="rId9"/>
    <p:sldId id="283" r:id="rId10"/>
    <p:sldId id="261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8" r:id="rId26"/>
    <p:sldId id="279" r:id="rId27"/>
    <p:sldId id="281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662" autoAdjust="0"/>
  </p:normalViewPr>
  <p:slideViewPr>
    <p:cSldViewPr>
      <p:cViewPr>
        <p:scale>
          <a:sx n="50" d="100"/>
          <a:sy n="50" d="100"/>
        </p:scale>
        <p:origin x="-1410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78892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624" y="3118104"/>
            <a:ext cx="7781544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8211312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 bwMode="gray">
          <a:xfrm>
            <a:off x="8211312" y="2788920"/>
            <a:ext cx="932688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2496312" y="0"/>
            <a:ext cx="1709928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78892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80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627632"/>
            <a:ext cx="4040188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627632"/>
            <a:ext cx="4041775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6501384"/>
            <a:ext cx="9144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9144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 bwMode="gray">
          <a:xfrm>
            <a:off x="0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 bwMode="gray">
          <a:xfrm>
            <a:off x="0" y="0"/>
            <a:ext cx="2432304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 bwMode="gray">
          <a:xfrm>
            <a:off x="1426464" y="0"/>
            <a:ext cx="1572768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 bwMode="gray">
          <a:xfrm>
            <a:off x="8842248" y="0"/>
            <a:ext cx="301752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368" y="658368"/>
            <a:ext cx="54864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1792224" y="1618488"/>
            <a:ext cx="54864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24" y="5413248"/>
            <a:ext cx="54864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693074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5400000">
            <a:off x="4572000" y="2350008"/>
            <a:ext cx="6519672" cy="1810512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6553200" y="6135624"/>
            <a:ext cx="987552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8606181" y="1379355"/>
            <a:ext cx="539496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8604504" y="0"/>
            <a:ext cx="539496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673352" cy="58521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86868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gray">
          <a:xfrm>
            <a:off x="8165592" y="996696"/>
            <a:ext cx="978408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gray">
          <a:xfrm>
            <a:off x="1783080" y="0"/>
            <a:ext cx="1947672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2432304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70448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2152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54C1BF-05B8-4DB6-9C41-85A5C8628AE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A4A454E-410E-4A14-A525-FDABA0BFA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jplus.ru/img4/m/o/moskovitza/c24.jpg" TargetMode="External"/><Relationship Id="rId13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12" Type="http://schemas.openxmlformats.org/officeDocument/2006/relationships/hyperlink" Target="http://img.crazys.info/files/i/2008.7.16/thumbs/1216223062_getphoto.jpg" TargetMode="External"/><Relationship Id="rId2" Type="http://schemas.openxmlformats.org/officeDocument/2006/relationships/hyperlink" Target="http://www.zateevo.ru/userfiles/image/Deti_geroi/Korobko/detigerjyvasyakorobko_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ics.livejournal.com/lavr/pic/0007qa2w" TargetMode="External"/><Relationship Id="rId11" Type="http://schemas.openxmlformats.org/officeDocument/2006/relationships/image" Target="../media/image22.jpeg"/><Relationship Id="rId5" Type="http://schemas.openxmlformats.org/officeDocument/2006/relationships/image" Target="../media/image19.jpeg"/><Relationship Id="rId10" Type="http://schemas.openxmlformats.org/officeDocument/2006/relationships/hyperlink" Target="http://assets2.lookatme.ru/1273328586/assets/article_image-image/b9/55/855659/article_image-image-article.jpg" TargetMode="External"/><Relationship Id="rId4" Type="http://schemas.openxmlformats.org/officeDocument/2006/relationships/hyperlink" Target="http://img12.nnm.ru/d/6/8/1/1/96bbc7c61696b051bb8c89a0b9c.jpg" TargetMode="External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5;&#1077;&#1089;&#1085;&#1080;\&#1053;&#1077;&#1080;&#1079;&#1074;&#1077;&#1089;&#1090;&#1085;&#1099;&#1081;%20&#1080;&#1089;&#1087;&#1086;&#1083;&#1085;&#1080;&#1090;&#1077;&#1083;&#1100;\&#1055;&#1077;&#1089;&#1085;&#1080;%20&#1042;&#1054;&#1042;\&#1055;&#1088;&#1086;&#1097;&#1072;&#1085;&#1080;&#1077;%20&#1089;&#1083;&#1072;&#1074;&#1103;&#1085;&#1082;&#1080;.wma" TargetMode="Externa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E:\&#1050;&#1091;&#1084;&#1089;&#1080;&#1103;&#1090;%20&#1070;&#1089;&#1091;&#1087;&#1086;&#1074;&#1085;&#1072;\&#1041;&#1077;&#1088;&#1080;%20&#1096;&#1080;&#1085;&#1077;&#1083;&#1100;%20&#1087;&#1086;&#1096;&#1083;&#1080;%20&#1076;&#1086;&#1084;&#1086;&#1081;.wma" TargetMode="Externa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7;&#1072;&#1083;&#1080;&#1093;&#1072;&#1090;%20&#1044;&#1078;\&#1052;&#1091;&#1079;&#1099;&#1082;&#1072;\&#1057;&#1074;&#1103;&#1097;&#1077;&#1085;&#1085;&#1072;&#1103;%20&#1074;&#1086;&#1081;&#1085;&#1072;.wma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35.xml"/><Relationship Id="rId1" Type="http://schemas.openxmlformats.org/officeDocument/2006/relationships/audio" Target="file:///D:\&#1055;&#1077;&#1089;&#1085;&#1080;\&#1053;&#1077;&#1080;&#1079;&#1074;&#1077;&#1089;&#1090;&#1085;&#1099;&#1081;%20&#1080;&#1089;&#1087;&#1086;&#1083;&#1085;&#1080;&#1090;&#1077;&#1083;&#1100;\&#1055;&#1077;&#1089;&#1085;&#1080;%20&#1042;&#1054;&#1042;\09%20&#1044;&#1086;&#1088;&#1086;&#1078;&#1082;&#1072;%209.wma" TargetMode="External"/><Relationship Id="rId6" Type="http://schemas.openxmlformats.org/officeDocument/2006/relationships/image" Target="../media/image17.jpeg"/><Relationship Id="rId5" Type="http://schemas.openxmlformats.org/officeDocument/2006/relationships/hyperlink" Target="http://img0.liveinternet.ru/images/attach/c/0/43/638/43638241____RedArmy1.jpg" TargetMode="Externa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37548"/>
            <a:ext cx="4212459" cy="6334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074324"/>
            <a:ext cx="2213217" cy="2375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375830"/>
            <a:ext cx="5214942" cy="16958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Классный час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посвященный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285752" y="2036466"/>
            <a:ext cx="5715008" cy="1071062"/>
          </a:xfrm>
          <a:prstGeom prst="rect">
            <a:avLst/>
          </a:prstGeom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lvl="0" algn="ctr"/>
            <a:r>
              <a:rPr lang="ru-RU" sz="6600" b="1" dirty="0" smtClean="0">
                <a:ln w="19050">
                  <a:solidFill>
                    <a:srgbClr val="FF0000">
                      <a:tint val="1000"/>
                    </a:srgbClr>
                  </a:solidFill>
                  <a:prstDash val="solid"/>
                </a:ln>
                <a:solidFill>
                  <a:srgbClr val="DE6C3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Дню Победы</a:t>
            </a:r>
            <a:endParaRPr lang="ru-RU" sz="6600" b="1" dirty="0">
              <a:ln w="19050">
                <a:solidFill>
                  <a:srgbClr val="FF0000">
                    <a:tint val="1000"/>
                  </a:srgbClr>
                </a:solidFill>
                <a:prstDash val="solid"/>
              </a:ln>
              <a:solidFill>
                <a:srgbClr val="DE6C3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Картинка 1 из 46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4706"/>
          <a:stretch>
            <a:fillRect/>
          </a:stretch>
        </p:blipFill>
        <p:spPr bwMode="auto">
          <a:xfrm>
            <a:off x="5572132" y="357166"/>
            <a:ext cx="2286016" cy="257063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072198" y="3000372"/>
            <a:ext cx="1364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</a:rPr>
              <a:t>Вася </a:t>
            </a:r>
            <a:r>
              <a:rPr lang="ru-RU" sz="1400" b="1" i="1" dirty="0" err="1" smtClean="0">
                <a:solidFill>
                  <a:srgbClr val="002060"/>
                </a:solidFill>
              </a:rPr>
              <a:t>Коробко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pic>
        <p:nvPicPr>
          <p:cNvPr id="64516" name="Picture 4" descr="Картинка 5 из 24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5272" t="10870" r="5096" b="16977"/>
          <a:stretch>
            <a:fillRect/>
          </a:stretch>
        </p:blipFill>
        <p:spPr bwMode="auto">
          <a:xfrm>
            <a:off x="5500694" y="3643314"/>
            <a:ext cx="2428892" cy="242889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4518" name="Picture 6" descr="Картинка 7 из 24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1985" t="12097" r="7120" b="15322"/>
          <a:stretch>
            <a:fillRect/>
          </a:stretch>
        </p:blipFill>
        <p:spPr bwMode="auto">
          <a:xfrm>
            <a:off x="285720" y="3611564"/>
            <a:ext cx="2214578" cy="2460641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4520" name="Picture 8" descr="Картинка 17 из 249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1556" t="11628" r="4665" b="18604"/>
          <a:stretch>
            <a:fillRect/>
          </a:stretch>
        </p:blipFill>
        <p:spPr bwMode="auto">
          <a:xfrm>
            <a:off x="2857488" y="3633460"/>
            <a:ext cx="2357454" cy="2438746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4526" name="Picture 14" descr="Картинка 7 из 6235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 l="6896" t="2333" r="6897" b="13664"/>
          <a:stretch>
            <a:fillRect/>
          </a:stretch>
        </p:blipFill>
        <p:spPr bwMode="auto">
          <a:xfrm>
            <a:off x="3071802" y="285728"/>
            <a:ext cx="1928826" cy="257176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4528" name="Picture 16" descr="Картинка 1 из 542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 l="6757" t="2432" r="8784" b="14865"/>
          <a:stretch>
            <a:fillRect/>
          </a:stretch>
        </p:blipFill>
        <p:spPr bwMode="auto">
          <a:xfrm>
            <a:off x="428596" y="305731"/>
            <a:ext cx="1928826" cy="2623203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03612" y="3049785"/>
            <a:ext cx="1625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</a:rPr>
              <a:t>Володя Дубинин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2343" y="3049785"/>
            <a:ext cx="2116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</a:rPr>
              <a:t>Зоя Космодемьянская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6143644"/>
            <a:ext cx="134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</a:rPr>
              <a:t>Марат </a:t>
            </a:r>
            <a:r>
              <a:rPr lang="ru-RU" sz="1400" b="1" i="1" dirty="0" err="1" smtClean="0">
                <a:solidFill>
                  <a:srgbClr val="002060"/>
                </a:solidFill>
              </a:rPr>
              <a:t>Казей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7554" y="6143644"/>
            <a:ext cx="151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</a:rPr>
              <a:t>Лара </a:t>
            </a:r>
            <a:r>
              <a:rPr lang="ru-RU" sz="1400" b="1" i="1" dirty="0" err="1" smtClean="0">
                <a:solidFill>
                  <a:srgbClr val="002060"/>
                </a:solidFill>
              </a:rPr>
              <a:t>Михеенко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5500" y="6143644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</a:rPr>
              <a:t>Лёня Голиков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97275831[1].jpg"/>
          <p:cNvPicPr>
            <a:picLocks noChangeAspect="1"/>
          </p:cNvPicPr>
          <p:nvPr/>
        </p:nvPicPr>
        <p:blipFill>
          <a:blip r:embed="rId2" cstate="print"/>
          <a:srcRect l="8260" t="4172" r="10793" b="15192"/>
          <a:stretch>
            <a:fillRect/>
          </a:stretch>
        </p:blipFill>
        <p:spPr>
          <a:xfrm>
            <a:off x="4857752" y="571480"/>
            <a:ext cx="3754119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2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6051" t="4397" r="3181" b="1791"/>
          <a:stretch>
            <a:fillRect/>
          </a:stretch>
        </p:blipFill>
        <p:spPr>
          <a:xfrm>
            <a:off x="642910" y="571480"/>
            <a:ext cx="4071966" cy="5791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алингра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591" y="285728"/>
            <a:ext cx="8504375" cy="6293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локада Ленинг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534" y="214290"/>
            <a:ext cx="8548746" cy="6411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357422" y="500042"/>
            <a:ext cx="6240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Блокада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Лениграда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рощание славянки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Рисунок 3" descr="Брест.креп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1285884"/>
            <a:ext cx="7929619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472" y="214290"/>
            <a:ext cx="6778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БрестскаЯ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крепость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8-05-08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42852"/>
            <a:ext cx="8619851" cy="6429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Бери шинель пошли домой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33e16e2777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00042"/>
            <a:ext cx="7683289" cy="57864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8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алинг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617300"/>
            <a:ext cx="7786742" cy="58669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lov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857252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итва под Москв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8220262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урская ду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56" y="2643182"/>
            <a:ext cx="5715000" cy="4038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Нач.войны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214282" y="214290"/>
            <a:ext cx="5341158" cy="3429024"/>
          </a:xfrm>
          <a:prstGeom prst="rect">
            <a:avLst/>
          </a:prstGeom>
          <a:ln w="889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" descr="D:\Таня2\ВОВ\Картинки ВОВ\3191df7f56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cd794e745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67"/>
            <a:ext cx="8215338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06" y="160735"/>
            <a:ext cx="8643966" cy="6482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913b46ef91352aa3447eba56748b2d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28604"/>
            <a:ext cx="7786742" cy="6000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4564_NpAdvHo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704" r="11481" b="3999"/>
          <a:stretch>
            <a:fillRect/>
          </a:stretch>
        </p:blipFill>
        <p:spPr>
          <a:xfrm>
            <a:off x="126088" y="270876"/>
            <a:ext cx="7946374" cy="6372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8138dcf964333db7a54dca81caf6ac5.jpg"/>
          <p:cNvPicPr>
            <a:picLocks noChangeAspect="1"/>
          </p:cNvPicPr>
          <p:nvPr/>
        </p:nvPicPr>
        <p:blipFill>
          <a:blip r:embed="rId2" cstate="print"/>
          <a:srcRect t="1014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D:\Таня2\ВОВ\Картинки ВОВ\2082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3" y="285728"/>
            <a:ext cx="6504478" cy="63437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ач.войн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4387"/>
            <a:ext cx="9144000" cy="6327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1-g-22_iyna_1941_g.[1].jpg"/>
          <p:cNvPicPr>
            <a:picLocks noChangeAspect="1"/>
          </p:cNvPicPr>
          <p:nvPr/>
        </p:nvPicPr>
        <p:blipFill>
          <a:blip r:embed="rId2" cstate="print"/>
          <a:srcRect t="208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вященная войн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t="1345" r="45443"/>
          <a:stretch>
            <a:fillRect/>
          </a:stretch>
        </p:blipFill>
        <p:spPr bwMode="auto">
          <a:xfrm>
            <a:off x="4143372" y="0"/>
            <a:ext cx="4929222" cy="6844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285784" y="985423"/>
            <a:ext cx="557216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9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РОДИНА</a:t>
            </a:r>
            <a:r>
              <a:rPr lang="ru-RU" sz="9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</a:rPr>
              <a:t>-МАТЬ</a:t>
            </a:r>
            <a:endParaRPr lang="ru-RU" sz="96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086059"/>
            <a:ext cx="4500594" cy="1323439"/>
          </a:xfrm>
          <a:prstGeom prst="rect">
            <a:avLst/>
          </a:prstGeom>
        </p:spPr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lvl="0" algn="ctr"/>
            <a:r>
              <a:rPr lang="ru-RU" sz="8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ЗОВЁТ!</a:t>
            </a:r>
            <a:endParaRPr lang="ru-RU" sz="8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9 Дорожка 9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Администратор\Рабочий стол\Таня\ВОВ\1233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0"/>
            <a:ext cx="5143536" cy="3606501"/>
          </a:xfrm>
          <a:prstGeom prst="rect">
            <a:avLst/>
          </a:prstGeom>
          <a:noFill/>
        </p:spPr>
      </p:pic>
      <p:pic>
        <p:nvPicPr>
          <p:cNvPr id="1029" name="Picture 5" descr="Картинка 12 из 1135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60" y="3051546"/>
            <a:ext cx="5715040" cy="380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Изящная">
  <a:themeElements>
    <a:clrScheme name="Другая 1">
      <a:dk1>
        <a:sysClr val="windowText" lastClr="000000"/>
      </a:dk1>
      <a:lt1>
        <a:sysClr val="window" lastClr="FFFFFF"/>
      </a:lt1>
      <a:dk2>
        <a:srgbClr val="C00000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1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89</TotalTime>
  <Words>24</Words>
  <Application>Microsoft Office PowerPoint</Application>
  <PresentationFormat>Экран (4:3)</PresentationFormat>
  <Paragraphs>13</Paragraphs>
  <Slides>24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Изящная</vt:lpstr>
      <vt:lpstr>Метро</vt:lpstr>
      <vt:lpstr>Апекс</vt:lpstr>
      <vt:lpstr>Тема1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СОШ № 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Коля</cp:lastModifiedBy>
  <cp:revision>20</cp:revision>
  <dcterms:created xsi:type="dcterms:W3CDTF">2011-05-04T09:59:13Z</dcterms:created>
  <dcterms:modified xsi:type="dcterms:W3CDTF">2013-04-17T15:02:47Z</dcterms:modified>
</cp:coreProperties>
</file>