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1"/>
  </p:notesMasterIdLst>
  <p:sldIdLst>
    <p:sldId id="257" r:id="rId2"/>
    <p:sldId id="256" r:id="rId3"/>
    <p:sldId id="258" r:id="rId4"/>
    <p:sldId id="260" r:id="rId5"/>
    <p:sldId id="261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6F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78BEA-B10F-401A-973D-20F8A05076C6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72584-E026-42EF-846D-D7FDB551B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72584-E026-42EF-846D-D7FDB551B2D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72584-E026-42EF-846D-D7FDB551B2D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72584-E026-42EF-846D-D7FDB551B2D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72584-E026-42EF-846D-D7FDB551B2D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72584-E026-42EF-846D-D7FDB551B2D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72584-E026-42EF-846D-D7FDB551B2D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72584-E026-42EF-846D-D7FDB551B2D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72584-E026-42EF-846D-D7FDB551B2D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72584-E026-42EF-846D-D7FDB551B2D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30425"/>
            <a:ext cx="7672414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i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81078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48064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2468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C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600200"/>
            <a:ext cx="385765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600200"/>
            <a:ext cx="39004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0398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0398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1535113"/>
            <a:ext cx="390048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6314" y="2174875"/>
            <a:ext cx="390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3050"/>
            <a:ext cx="307183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73050"/>
            <a:ext cx="47577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435100"/>
            <a:ext cx="3071834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600200"/>
            <a:ext cx="78295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7224" y="6356350"/>
            <a:ext cx="2000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2AB0FB70-349E-47E6-BA05-8501AE3EA3F9}" type="datetimeFigureOut">
              <a:rPr lang="ru-RU" smtClean="0"/>
              <a:pPr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19474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2468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850817C-61C9-456E-A3BD-7CD621EF1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1" kern="1200">
          <a:solidFill>
            <a:srgbClr val="0033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FF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4502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Универсальное дидактическое пособие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Учитель-логопед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Е.В. Лучкина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cs typeface="Aharoni" pitchFamily="2" charset="-79"/>
              </a:rPr>
              <a:t>ПАРКОВКА</a:t>
            </a:r>
            <a:endParaRPr lang="ru-RU" i="1" dirty="0">
              <a:cs typeface="Aharoni" pitchFamily="2" charset="-79"/>
            </a:endParaRPr>
          </a:p>
        </p:txBody>
      </p:sp>
      <p:pic>
        <p:nvPicPr>
          <p:cNvPr id="8" name="Содержимое 7" descr="IMG_11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56646" y="1600200"/>
            <a:ext cx="6030758" cy="452596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/>
          <a:lstStyle/>
          <a:p>
            <a:pPr algn="l"/>
            <a:r>
              <a:rPr lang="ru-RU" dirty="0" smtClean="0"/>
              <a:t>Цели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38069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развивать зрительное восприятие (умение различать цвета);</a:t>
            </a:r>
          </a:p>
          <a:p>
            <a:pPr lvl="0"/>
            <a:r>
              <a:rPr lang="ru-RU" dirty="0" smtClean="0"/>
              <a:t>развитие логического мышления;</a:t>
            </a:r>
          </a:p>
          <a:p>
            <a:pPr lvl="0"/>
            <a:r>
              <a:rPr lang="ru-RU" dirty="0" smtClean="0"/>
              <a:t>развивать аналитико-синтетическую деятельность· (звукобуквенный и слоговой анализ и синтез, составление предложений из слов.);</a:t>
            </a:r>
          </a:p>
          <a:p>
            <a:pPr lvl="0"/>
            <a:r>
              <a:rPr lang="ru-RU" dirty="0" smtClean="0"/>
              <a:t>обогащать активный и пассивный словарь.;</a:t>
            </a:r>
          </a:p>
          <a:p>
            <a:pPr lvl="0"/>
            <a:r>
              <a:rPr lang="ru-RU" dirty="0" smtClean="0"/>
              <a:t>развитие внимания;</a:t>
            </a:r>
          </a:p>
          <a:p>
            <a:pPr lvl="0"/>
            <a:r>
              <a:rPr lang="ru-RU" dirty="0" smtClean="0"/>
              <a:t>совершенствовать оптико-пространственные представления (умение быстро ориентироваться по сторонам: слева - справа, вверху - внизу); </a:t>
            </a:r>
          </a:p>
          <a:p>
            <a:pPr lvl="0"/>
            <a:r>
              <a:rPr lang="ru-RU" smtClean="0"/>
              <a:t>автоматизация звуков  </a:t>
            </a:r>
            <a:r>
              <a:rPr lang="ru-RU" dirty="0" smtClean="0"/>
              <a:t>(в слогах, словах);</a:t>
            </a:r>
          </a:p>
          <a:p>
            <a:pPr lvl="0"/>
            <a:r>
              <a:rPr lang="ru-RU" dirty="0" smtClean="0"/>
              <a:t>совершенствовать навык чтения. 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58431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dirty="0" smtClean="0"/>
              <a:t>Вариант № 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Инструкция:  Паркуете машины так, чтобы они подходили к каждой стоянке по цвету.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000240"/>
            <a:ext cx="4040188" cy="46512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Легкий уровень</a:t>
            </a:r>
            <a:endParaRPr lang="ru-RU" dirty="0"/>
          </a:p>
        </p:txBody>
      </p:sp>
      <p:pic>
        <p:nvPicPr>
          <p:cNvPr id="7" name="Содержимое 6" descr="IMG_110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58850" y="2778919"/>
            <a:ext cx="3657600" cy="2743200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3438" y="2000240"/>
            <a:ext cx="4041775" cy="4651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Сложный уровень</a:t>
            </a:r>
            <a:endParaRPr lang="ru-RU" dirty="0"/>
          </a:p>
        </p:txBody>
      </p:sp>
      <p:pic>
        <p:nvPicPr>
          <p:cNvPr id="8" name="Содержимое 7" descr="IMG_1108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907756" y="2778919"/>
            <a:ext cx="3657600" cy="27432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44157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Вариант</a:t>
            </a:r>
            <a:r>
              <a:rPr lang="ru-RU" dirty="0" smtClean="0"/>
              <a:t> </a:t>
            </a:r>
            <a:r>
              <a:rPr lang="ru-RU" sz="3200" dirty="0" smtClean="0"/>
              <a:t>№ 2</a:t>
            </a:r>
            <a:br>
              <a:rPr lang="ru-RU" sz="3200" dirty="0" smtClean="0"/>
            </a:br>
            <a:r>
              <a:rPr lang="ru-RU" sz="2000" dirty="0" smtClean="0"/>
              <a:t>Инструкция: </a:t>
            </a:r>
            <a:br>
              <a:rPr lang="ru-RU" sz="2000" dirty="0" smtClean="0"/>
            </a:br>
            <a:r>
              <a:rPr lang="ru-RU" sz="2000" dirty="0" smtClean="0"/>
              <a:t>Припаркуй синюю машинку в правый верхний угол.</a:t>
            </a:r>
            <a:br>
              <a:rPr lang="ru-RU" sz="2000" dirty="0" smtClean="0"/>
            </a:br>
            <a:r>
              <a:rPr lang="ru-RU" sz="2000" dirty="0" smtClean="0"/>
              <a:t>Припаркуй желтую машинку в левый нижний угол. </a:t>
            </a:r>
            <a:br>
              <a:rPr lang="ru-RU" sz="2000" dirty="0" smtClean="0"/>
            </a:br>
            <a:r>
              <a:rPr lang="ru-RU" sz="2000" dirty="0" smtClean="0"/>
              <a:t>Припаркуй  оранжевую машинку в центре.</a:t>
            </a:r>
            <a:br>
              <a:rPr lang="ru-RU" sz="2000" dirty="0" smtClean="0"/>
            </a:br>
            <a:r>
              <a:rPr lang="ru-RU" sz="2000" dirty="0" smtClean="0"/>
              <a:t>Припаркуй красную машинку  под синей машинкой.</a:t>
            </a:r>
            <a:br>
              <a:rPr lang="ru-RU" sz="2000" dirty="0" smtClean="0"/>
            </a:br>
            <a:r>
              <a:rPr lang="ru-RU" sz="2000" dirty="0" smtClean="0"/>
              <a:t>Припаркуй  белую машинку  над желтой машинкой.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3200" dirty="0"/>
          </a:p>
        </p:txBody>
      </p:sp>
      <p:pic>
        <p:nvPicPr>
          <p:cNvPr id="7" name="Содержимое 6" descr="IMG_111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58850" y="2778919"/>
            <a:ext cx="3657600" cy="27432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0843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100" dirty="0" smtClean="0"/>
              <a:t>Вариант 3.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Инструкция: </a:t>
            </a:r>
            <a:br>
              <a:rPr lang="ru-RU" sz="2000" dirty="0" smtClean="0"/>
            </a:br>
            <a:r>
              <a:rPr lang="ru-RU" sz="2000" dirty="0" smtClean="0"/>
              <a:t>Дети составляют слова из слогов.</a:t>
            </a:r>
            <a:br>
              <a:rPr lang="ru-RU" sz="2000" dirty="0" smtClean="0"/>
            </a:br>
            <a:r>
              <a:rPr lang="ru-RU" sz="2000" dirty="0" smtClean="0"/>
              <a:t>Дети составляют слова, используя слоги.</a:t>
            </a:r>
            <a:br>
              <a:rPr lang="ru-RU" sz="2000" dirty="0" smtClean="0"/>
            </a:br>
            <a:r>
              <a:rPr lang="ru-RU" sz="2000" dirty="0" smtClean="0"/>
              <a:t>Дети составляют предложения, используя слова.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IMG_11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58850" y="2778919"/>
            <a:ext cx="3657600" cy="2743200"/>
          </a:xfrm>
        </p:spPr>
      </p:pic>
      <p:pic>
        <p:nvPicPr>
          <p:cNvPr id="8" name="Содержимое 7" descr="IMG_1113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907756" y="2778919"/>
            <a:ext cx="3657600" cy="27432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699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Вариант №3 А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8186766" cy="135732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Машинка едет по дороге.  Заводим машинку (звук Р). Дети  должны найти себе пару так, чтобы получился слог (по опорной согласной букве, слог называется сразу) Придумаем слово с данным слогом: Ракета, радио, работа.</a:t>
            </a:r>
          </a:p>
          <a:p>
            <a:endParaRPr lang="ru-RU" dirty="0"/>
          </a:p>
        </p:txBody>
      </p:sp>
      <p:pic>
        <p:nvPicPr>
          <p:cNvPr id="7" name="Содержимое 6" descr="IMG_11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58850" y="2778919"/>
            <a:ext cx="3657600" cy="27432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18573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Вариант №4 </a:t>
            </a:r>
            <a:r>
              <a:rPr lang="ru-RU" sz="2000" dirty="0" smtClean="0"/>
              <a:t>.   </a:t>
            </a:r>
            <a:br>
              <a:rPr lang="ru-RU" sz="2000" dirty="0" smtClean="0"/>
            </a:br>
            <a:r>
              <a:rPr lang="ru-RU" sz="2000" dirty="0" smtClean="0"/>
              <a:t>Составление слов по картинкам с выделением первых звуков, последних, вторых от начала слова, вторых от конца слова и т.д. (из звуков составь  новое слово).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Инструкция .  Собери  слова, выдели первый звук, составь новое слово.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0034" y="5786454"/>
            <a:ext cx="8643966" cy="92869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Например: даны картинки, на которых изображены ракета, ананас,  капуста. Составим слово по первым звукам: Р, А, К. </a:t>
            </a:r>
          </a:p>
          <a:p>
            <a:pPr algn="just"/>
            <a:endParaRPr lang="ru-RU" dirty="0"/>
          </a:p>
        </p:txBody>
      </p:sp>
      <p:pic>
        <p:nvPicPr>
          <p:cNvPr id="7" name="Содержимое 6" descr="IMG_112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34" y="2643182"/>
            <a:ext cx="3657600" cy="27432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4749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Вариант 5</a:t>
            </a:r>
            <a:r>
              <a:rPr lang="ru-RU" sz="2000" dirty="0" smtClean="0"/>
              <a:t>. Путешествие по городу.</a:t>
            </a:r>
            <a:br>
              <a:rPr lang="ru-RU" sz="2000" dirty="0" smtClean="0"/>
            </a:br>
            <a:r>
              <a:rPr lang="ru-RU" sz="2000" dirty="0" smtClean="0"/>
              <a:t>Инструкция.  Отгадай люди каких профессий живут в городе.</a:t>
            </a:r>
            <a:br>
              <a:rPr lang="ru-RU" sz="2000" dirty="0" smtClean="0"/>
            </a:br>
            <a:r>
              <a:rPr lang="ru-RU" sz="2000" dirty="0" smtClean="0"/>
              <a:t>(на домах развешиваются картинки с  профессиями. Например: спортсмен, ветеринар, строитель).</a:t>
            </a:r>
            <a:br>
              <a:rPr lang="ru-RU" sz="2000" dirty="0" smtClean="0"/>
            </a:br>
            <a:r>
              <a:rPr lang="ru-RU" sz="2000" dirty="0" smtClean="0"/>
              <a:t>Можно предложить вариант:  «Поездка в лес», «Собери птиц» и т.д.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" name="Содержимое 9" descr="IMG_112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043608" y="3645024"/>
            <a:ext cx="3657600" cy="2743200"/>
          </a:xfrm>
        </p:spPr>
      </p:pic>
      <p:pic>
        <p:nvPicPr>
          <p:cNvPr id="13" name="Содержимое 12" descr="IMG_1119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076056" y="3501008"/>
            <a:ext cx="3657600" cy="27432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гнов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Мгновение</Template>
  <TotalTime>99</TotalTime>
  <Words>167</Words>
  <Application>Microsoft Office PowerPoint</Application>
  <PresentationFormat>Экран (4:3)</PresentationFormat>
  <Paragraphs>30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Мгновение</vt:lpstr>
      <vt:lpstr>Универсальное дидактическое пособие  Учитель-логопед  Е.В. Лучкина</vt:lpstr>
      <vt:lpstr>ПАРКОВКА</vt:lpstr>
      <vt:lpstr>Цели :</vt:lpstr>
      <vt:lpstr>  Вариант № 1 Инструкция:  Паркуете машины так, чтобы они подходили к каждой стоянке по цвету.  </vt:lpstr>
      <vt:lpstr>Вариант № 2 Инструкция:  Припаркуй синюю машинку в правый верхний угол. Припаркуй желтую машинку в левый нижний угол.  Припаркуй  оранжевую машинку в центре. Припаркуй красную машинку  под синей машинкой. Припаркуй  белую машинку  над желтой машинкой. </vt:lpstr>
      <vt:lpstr>  Вариант 3.             Инструкция:  Дети составляют слова из слогов. Дети составляют слова, используя слоги. Дети составляют предложения, используя слова. </vt:lpstr>
      <vt:lpstr>Вариант №3 А</vt:lpstr>
      <vt:lpstr>Вариант №4 .    Составление слов по картинкам с выделением первых звуков, последних, вторых от начала слова, вторых от конца слова и т.д. (из звуков составь  новое слово). Инструкция .  Собери  слова, выдели первый звук, составь новое слово. </vt:lpstr>
      <vt:lpstr>          Вариант 5. Путешествие по городу. Инструкция.  Отгадай люди каких профессий живут в городе. (на домах развешиваются картинки с  профессиями. Например: спортсмен, ветеринар, строитель). Можно предложить вариант:  «Поездка в лес», «Собери птиц» и т.д.  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Учитель-логопед</dc:title>
  <dc:creator>Руслан</dc:creator>
  <cp:lastModifiedBy>Руслан</cp:lastModifiedBy>
  <cp:revision>16</cp:revision>
  <dcterms:created xsi:type="dcterms:W3CDTF">2010-05-16T06:14:21Z</dcterms:created>
  <dcterms:modified xsi:type="dcterms:W3CDTF">2012-05-01T14:53:13Z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179741</vt:lpwstr>
  </property>
  <property fmtid="{D5CDD505-2E9C-101B-9397-08002B2CF9AE}" name="NXPowerLiteSettings" pid="3">
    <vt:lpwstr>F3200358026400</vt:lpwstr>
  </property>
  <property fmtid="{D5CDD505-2E9C-101B-9397-08002B2CF9AE}" name="NXPowerLiteVersion" pid="4">
    <vt:lpwstr>D5.0.6</vt:lpwstr>
  </property>
</Properties>
</file>