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5" r:id="rId9"/>
    <p:sldId id="262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2D8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3FFC31D4-23E4-4C48-A866-AC7BCD8A41A1}" type="datetimeFigureOut">
              <a:rPr lang="ru-RU" smtClean="0"/>
              <a:pPr/>
              <a:t>06.04.2013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FA4ABD6C-415C-4485-94D8-159CA66EA81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Метод контрольных вопросов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Макарова К. </a:t>
            </a:r>
            <a:r>
              <a:rPr lang="ru-RU" dirty="0" smtClean="0"/>
              <a:t>101-б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7.Можно ли разделить объект  (процесс) на части?</a:t>
            </a:r>
            <a:r>
              <a:rPr lang="ru-RU" sz="44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 smtClean="0"/>
          </a:p>
          <a:p>
            <a:endParaRPr lang="ru-RU" sz="2800" dirty="0" smtClean="0"/>
          </a:p>
          <a:p>
            <a:r>
              <a:rPr lang="ru-RU" sz="2800" dirty="0" smtClean="0"/>
              <a:t>да, можно сначала убрать одну комнату, на следующий день – другую. Но это нежелательно.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dirty="0" smtClean="0"/>
              <a:t>8.Можно ли отделить слабое звено? 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Слабым звеном я считаю протирание подоконников, мы можем сказать этому моменту  «прощайте»  и не выполнять его.</a:t>
            </a:r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9.Можно ли объединить несколько элементов?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Да, можно приобрести моющий пылесос. Тогда он будет и собирать пыль и мыть пол одновременно. Так же сейчас продают пылесосы, которые  еще и очищают воздух .</a:t>
            </a:r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10.Можно ли неподвижные объекты сделать подвижными и наоборот?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Во время перехода из одной комнаты в другую с пылесосом, можно </a:t>
            </a:r>
            <a:r>
              <a:rPr lang="ru-RU" dirty="0" err="1" smtClean="0"/>
              <a:t>подпинывать</a:t>
            </a:r>
            <a:r>
              <a:rPr lang="ru-RU" dirty="0" smtClean="0"/>
              <a:t> его ногой, чтобы он сам ехал вперед меня. Если же он слишком разгонится, можно так же ногой остановить его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3100" dirty="0" smtClean="0"/>
              <a:t>11.Нельзя ли поменять последовательность операций или исключить предварительные, подготовительные операции?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Последовательность операций менять можно. Можно </a:t>
            </a:r>
            <a:r>
              <a:rPr lang="ru-RU" dirty="0" err="1" smtClean="0"/>
              <a:t>вытерать</a:t>
            </a:r>
            <a:r>
              <a:rPr lang="ru-RU" dirty="0" smtClean="0"/>
              <a:t> пыль перед мытьем пола или же после, но тогда придется ждать, пока он высохнет, дабы не натоптать . Так же мы можем исключить некоторые моменты. Например, зачем заправлять постель, вечером ведь снова ложиться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12.Нельзя ли использовать вредные факторы и функции?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Без вредных факторов никуда.  Всевозможные очистители стекол, </a:t>
            </a:r>
            <a:r>
              <a:rPr lang="ru-RU" dirty="0" err="1" smtClean="0"/>
              <a:t>Доместосы</a:t>
            </a:r>
            <a:r>
              <a:rPr lang="ru-RU" dirty="0" smtClean="0"/>
              <a:t> и </a:t>
            </a:r>
            <a:r>
              <a:rPr lang="ru-RU" dirty="0" err="1" smtClean="0"/>
              <a:t>Проперы</a:t>
            </a:r>
            <a:r>
              <a:rPr lang="ru-RU" dirty="0" smtClean="0"/>
              <a:t> очень вредны для организма и кожи. Химия это </a:t>
            </a:r>
            <a:r>
              <a:rPr lang="ru-RU" dirty="0" err="1" smtClean="0"/>
              <a:t>все,химия</a:t>
            </a:r>
            <a:r>
              <a:rPr lang="ru-RU" dirty="0" smtClean="0"/>
              <a:t>.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13.Какие дополнительные функции может выполнять данный объект?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Дополнительная функция уборки – функция избавления от скуки. </a:t>
            </a:r>
          </a:p>
          <a:p>
            <a:pPr>
              <a:buNone/>
            </a:pPr>
            <a:r>
              <a:rPr lang="ru-RU" dirty="0" smtClean="0"/>
              <a:t> Когда нечем заняться. Всегда можно заняться уборкой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Уборку в квартире стоит производить максимально избегая использование различных средств, т.к. ими можно отравиться и испортить ручки. Так что идеальный вариант – попросить сделать это кого </a:t>
            </a:r>
            <a:r>
              <a:rPr lang="ru-RU" dirty="0" err="1" smtClean="0"/>
              <a:t>нибудь</a:t>
            </a:r>
            <a:r>
              <a:rPr lang="ru-RU" dirty="0" smtClean="0"/>
              <a:t>. ;)  Так же  желательно не затягивать  процесс, иначе разгребать </a:t>
            </a:r>
            <a:r>
              <a:rPr lang="ru-RU" smtClean="0"/>
              <a:t>завалы придется не сладко.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Как качественно убраться в квартире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1000108"/>
          </a:xfrm>
        </p:spPr>
        <p:txBody>
          <a:bodyPr/>
          <a:lstStyle/>
          <a:p>
            <a:r>
              <a:rPr lang="ru-RU" dirty="0" err="1" smtClean="0"/>
              <a:t>Опросник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28670"/>
            <a:ext cx="8229600" cy="5715040"/>
          </a:xfrm>
        </p:spPr>
        <p:txBody>
          <a:bodyPr>
            <a:normAutofit fontScale="47500" lnSpcReduction="20000"/>
          </a:bodyPr>
          <a:lstStyle/>
          <a:p>
            <a:r>
              <a:rPr lang="ru-RU" sz="3800" dirty="0" smtClean="0">
                <a:latin typeface="+mj-lt"/>
              </a:rPr>
              <a:t>1.Какова основная функция объекта (процесса)?</a:t>
            </a:r>
          </a:p>
          <a:p>
            <a:r>
              <a:rPr lang="ru-RU" sz="3800" dirty="0" smtClean="0">
                <a:latin typeface="+mj-lt"/>
              </a:rPr>
              <a:t>2.Что представляет собой идеальный объект (процесс)?</a:t>
            </a:r>
          </a:p>
          <a:p>
            <a:r>
              <a:rPr lang="ru-RU" sz="3800" dirty="0" smtClean="0">
                <a:latin typeface="+mj-lt"/>
              </a:rPr>
              <a:t>3.Что будет, если убрать данный объект (не выполнять процесс)?</a:t>
            </a:r>
          </a:p>
          <a:p>
            <a:r>
              <a:rPr lang="ru-RU" sz="3800" dirty="0" smtClean="0">
                <a:latin typeface="+mj-lt"/>
              </a:rPr>
              <a:t>4.Какие функции выполняет данный объект (процесс), нельзя ли часть из них сократить?</a:t>
            </a:r>
          </a:p>
          <a:p>
            <a:r>
              <a:rPr lang="ru-RU" sz="3800" dirty="0" smtClean="0">
                <a:latin typeface="+mj-lt"/>
              </a:rPr>
              <a:t>5.Как иначе можно выполнить основную функцию объекта (процесса)?</a:t>
            </a:r>
          </a:p>
          <a:p>
            <a:r>
              <a:rPr lang="ru-RU" sz="3800" dirty="0" smtClean="0">
                <a:latin typeface="+mj-lt"/>
              </a:rPr>
              <a:t>6.В какой другой области наилучшим образом выполняется данная функция и нельзя ли позаимствовать решение?</a:t>
            </a:r>
          </a:p>
          <a:p>
            <a:r>
              <a:rPr lang="ru-RU" sz="3800" dirty="0" smtClean="0">
                <a:latin typeface="+mj-lt"/>
              </a:rPr>
              <a:t>7.Можно ли разделить объект (процесс) на части? </a:t>
            </a:r>
          </a:p>
          <a:p>
            <a:r>
              <a:rPr lang="ru-RU" sz="3800" dirty="0" smtClean="0">
                <a:latin typeface="+mj-lt"/>
              </a:rPr>
              <a:t>8.Можно ли отделить слабое звено? </a:t>
            </a:r>
          </a:p>
          <a:p>
            <a:r>
              <a:rPr lang="ru-RU" sz="3800" dirty="0" smtClean="0">
                <a:latin typeface="+mj-lt"/>
              </a:rPr>
              <a:t>9.Можно ли объединить несколько элементов?</a:t>
            </a:r>
          </a:p>
          <a:p>
            <a:r>
              <a:rPr lang="ru-RU" sz="3800" dirty="0" smtClean="0">
                <a:latin typeface="+mj-lt"/>
              </a:rPr>
              <a:t>10.Можно ли неподвижные объекты сделать подвижными и наоборот?</a:t>
            </a:r>
          </a:p>
          <a:p>
            <a:r>
              <a:rPr lang="ru-RU" sz="3800" dirty="0" smtClean="0">
                <a:latin typeface="+mj-lt"/>
              </a:rPr>
              <a:t>11.Нельзя ли поменять последовательность операций или исключить предварительные, подготовительные операции?</a:t>
            </a:r>
          </a:p>
          <a:p>
            <a:r>
              <a:rPr lang="ru-RU" sz="3800" dirty="0" smtClean="0">
                <a:latin typeface="+mj-lt"/>
              </a:rPr>
              <a:t>12.Нельзя ли использовать вредные факторы и функции?</a:t>
            </a:r>
          </a:p>
          <a:p>
            <a:r>
              <a:rPr lang="ru-RU" sz="3800" dirty="0" smtClean="0">
                <a:latin typeface="+mj-lt"/>
              </a:rPr>
              <a:t>13.Какие дополнительные функции может выполнять данный объект?</a:t>
            </a:r>
          </a:p>
          <a:p>
            <a:pPr>
              <a:buNone/>
            </a:pPr>
            <a:endParaRPr lang="ru-RU" dirty="0" smtClean="0">
              <a:latin typeface="+mj-lt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dirty="0" smtClean="0"/>
              <a:t>1.Какова основная функция объекта (процесса)?</a:t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Процесс в данном случае – это быстрая и чистая уборка квартиры.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Функция – восстановления чистоты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2.Что представляет собой идеальный объект (процесс)?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    Качественная уборка квартиры, которая затрагивает не слишком много времени и сил.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3.Что будет, если убрать данный объект (не выполнять процесс)?</a:t>
            </a:r>
            <a:r>
              <a:rPr lang="ru-RU" sz="44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Моя квартира превратится в помойку. </a:t>
            </a:r>
            <a:r>
              <a:rPr lang="ru-RU" dirty="0" smtClean="0">
                <a:sym typeface="Wingdings" pitchFamily="2" charset="2"/>
              </a:rPr>
              <a:t>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100" dirty="0" smtClean="0"/>
              <a:t>4.Какие функции выполняет данный объект (процесс), нельзя ли часть из них сократить?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Функция  очищения комнат от пыли и грязи.  Сокращение нежелательно. Так как мы хотим тщательно убрать квартиру.</a:t>
            </a:r>
          </a:p>
          <a:p>
            <a:pPr>
              <a:buNone/>
            </a:pPr>
            <a:endParaRPr lang="ru-RU" sz="3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3200" dirty="0" smtClean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6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5.Как иначе можно выполнить основную функцию объекта (процесса)?</a:t>
            </a:r>
            <a:r>
              <a:rPr lang="ru-RU" sz="44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400" dirty="0" smtClean="0">
                <a:solidFill>
                  <a:srgbClr val="FF2D8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Можно вызвать уборщицу на дом или попросить убраться подругу.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dirty="0" smtClean="0"/>
              <a:t>6.В какой другой области наилучшим образом выполняется данная функция и нельзя ли позаимствовать решение?</a:t>
            </a:r>
            <a:r>
              <a:rPr lang="ru-RU" sz="4400" dirty="0" smtClean="0"/>
              <a:t/>
            </a:r>
            <a:br>
              <a:rPr lang="ru-RU" sz="44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r>
              <a:rPr lang="ru-RU" dirty="0" smtClean="0"/>
              <a:t>Можно позвонить в «Центр домашнего персонала </a:t>
            </a:r>
            <a:r>
              <a:rPr lang="en-US" dirty="0" smtClean="0"/>
              <a:t>Felix</a:t>
            </a:r>
            <a:r>
              <a:rPr lang="ru-RU" dirty="0" smtClean="0"/>
              <a:t>» и попросить о помощи.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74</TotalTime>
  <Words>489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Яркая</vt:lpstr>
      <vt:lpstr>Метод контрольных вопросов</vt:lpstr>
      <vt:lpstr>Проблема</vt:lpstr>
      <vt:lpstr>Опросник</vt:lpstr>
      <vt:lpstr>1.Какова основная функция объекта (процесса)? </vt:lpstr>
      <vt:lpstr>2.Что представляет собой идеальный объект (процесс)? </vt:lpstr>
      <vt:lpstr>3.Что будет, если убрать данный объект (не выполнять процесс)? </vt:lpstr>
      <vt:lpstr>   4.Какие функции выполняет данный объект (процесс), нельзя ли часть из них сократить?  </vt:lpstr>
      <vt:lpstr> 5.Как иначе можно выполнить основную функцию объекта (процесса)? </vt:lpstr>
      <vt:lpstr> 6.В какой другой области наилучшим образом выполняется данная функция и нельзя ли позаимствовать решение? </vt:lpstr>
      <vt:lpstr> 7.Можно ли разделить объект  (процесс) на части? </vt:lpstr>
      <vt:lpstr> 8.Можно ли отделить слабое звено?  </vt:lpstr>
      <vt:lpstr> 9.Можно ли объединить несколько элементов? </vt:lpstr>
      <vt:lpstr> 10.Можно ли неподвижные объекты сделать подвижными и наоборот? </vt:lpstr>
      <vt:lpstr>   11.Нельзя ли поменять последовательность операций или исключить предварительные, подготовительные операции? </vt:lpstr>
      <vt:lpstr> 12.Нельзя ли использовать вредные факторы и функции? </vt:lpstr>
      <vt:lpstr> 13.Какие дополнительные функции может выполнять данный объект? </vt:lpstr>
      <vt:lpstr>Вывод: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Метод контрольных вопросов</dc:title>
  <dc:creator>1</dc:creator>
  <cp:lastModifiedBy>*</cp:lastModifiedBy>
  <cp:revision>10</cp:revision>
  <dcterms:created xsi:type="dcterms:W3CDTF">2013-03-20T17:26:54Z</dcterms:created>
  <dcterms:modified xsi:type="dcterms:W3CDTF">2013-04-06T15:01:23Z</dcterms:modified>
</cp:coreProperties>
</file>