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8458200" cy="151216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Золотые горы Алтая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Балаболкина</a:t>
            </a:r>
            <a:r>
              <a:rPr lang="ru-RU" dirty="0" smtClean="0"/>
              <a:t> В.</a:t>
            </a:r>
          </a:p>
          <a:p>
            <a:r>
              <a:rPr lang="ru-RU" dirty="0" smtClean="0"/>
              <a:t>21т</a:t>
            </a:r>
          </a:p>
          <a:p>
            <a:r>
              <a:rPr lang="ru-RU" dirty="0" smtClean="0"/>
              <a:t>«Объекты Всемирного наследия ЮНЕСКО»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548680"/>
            <a:ext cx="3008313" cy="48006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Золотые горы Алтая</a:t>
            </a:r>
            <a:r>
              <a:rPr lang="ru-RU" sz="2000" dirty="0" smtClean="0"/>
              <a:t> — название, под которым в 1998 году ЮНЕСКО занесло в список Всемирного наследия три участка Алтайских гор на территории Российской Федерации:</a:t>
            </a:r>
          </a:p>
          <a:p>
            <a:r>
              <a:rPr lang="ru-RU" sz="2000" b="1" dirty="0" smtClean="0"/>
              <a:t>1)Алтайский заповедник</a:t>
            </a:r>
            <a:endParaRPr lang="ru-RU" sz="2000" dirty="0" smtClean="0"/>
          </a:p>
          <a:p>
            <a:r>
              <a:rPr lang="ru-RU" sz="2000" b="1" dirty="0" smtClean="0"/>
              <a:t>2)Катунский заповедник</a:t>
            </a:r>
            <a:endParaRPr lang="ru-RU" sz="2000" dirty="0" smtClean="0"/>
          </a:p>
          <a:p>
            <a:r>
              <a:rPr lang="ru-RU" sz="2000" b="1" dirty="0" smtClean="0"/>
              <a:t>3)Плоскогорье </a:t>
            </a:r>
            <a:r>
              <a:rPr lang="ru-RU" sz="2000" b="1" dirty="0" err="1" smtClean="0"/>
              <a:t>Укок</a:t>
            </a:r>
            <a:r>
              <a:rPr lang="ru-RU" sz="2000" dirty="0" smtClean="0"/>
              <a:t>.</a:t>
            </a: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548680"/>
            <a:ext cx="5508104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86800" cy="561662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Общая площадь охраняемой зоны составляет 16178 кв. км. В неё входят, в частности, такие значимые географические объекты, как гора Белуха и озеро Телецкое. В пределах охранной зоны находятся некоторые места обнаружения </a:t>
            </a:r>
            <a:r>
              <a:rPr lang="ru-RU" dirty="0" err="1" smtClean="0"/>
              <a:t>пазырыкских</a:t>
            </a:r>
            <a:r>
              <a:rPr lang="ru-RU" dirty="0" smtClean="0"/>
              <a:t> могильников.</a:t>
            </a:r>
          </a:p>
          <a:p>
            <a:r>
              <a:rPr lang="ru-RU" dirty="0" smtClean="0"/>
              <a:t>Выбор этих территорий связан с тем, что именно они в своей совокупности наиболее полно в Сибири представляют чередование зон альпийской растительности: степь, лесостепь, смешанные леса, субальпийский и альпийский пояса. Кроме того, учитывалось значение этих районов для сохранения популяций таких редких животных, как ирбис, сибирский горный козёл и алтайский аргали.</a:t>
            </a:r>
          </a:p>
          <a:p>
            <a:r>
              <a:rPr lang="ru-RU" dirty="0" smtClean="0"/>
              <a:t>Всемирный союз охраны природы выражает озабоченность тем, что, несмотря на внесение этих территорий в список Всемирного наследия, что должно было бы гарантировать им особый охраняемый статус, здесь продолжает процветать браконьерство. Озабоченность экологов вызывает также проект строительства газопровода и скоростной автотрассы от Кош-Агача через </a:t>
            </a:r>
            <a:r>
              <a:rPr lang="ru-RU" dirty="0" err="1" smtClean="0"/>
              <a:t>Укок</a:t>
            </a:r>
            <a:r>
              <a:rPr lang="ru-RU" dirty="0" smtClean="0"/>
              <a:t> в Китай.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512365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Высота </a:t>
            </a:r>
            <a:r>
              <a:rPr lang="ru-RU" sz="1600" b="1" dirty="0" smtClean="0"/>
              <a:t>гор Алтая </a:t>
            </a:r>
            <a:r>
              <a:rPr lang="ru-RU" sz="1600" dirty="0" smtClean="0"/>
              <a:t>колеблется в пределах от 1500 до 1750 метров. Район алтайских гор просто усеян большими и малыми озерами. Озера располагаются как у подножия гор, так и на высоте. К примеру, озеро </a:t>
            </a:r>
            <a:r>
              <a:rPr lang="ru-RU" sz="1600" dirty="0" err="1" smtClean="0"/>
              <a:t>Увс</a:t>
            </a:r>
            <a:r>
              <a:rPr lang="ru-RU" sz="1600" dirty="0" smtClean="0"/>
              <a:t> </a:t>
            </a:r>
            <a:r>
              <a:rPr lang="ru-RU" sz="1600" dirty="0" err="1" smtClean="0"/>
              <a:t>Нуур</a:t>
            </a:r>
            <a:r>
              <a:rPr lang="ru-RU" sz="1600" dirty="0" smtClean="0"/>
              <a:t> находится на расстоянии 720 метров над уровнем моря.</a:t>
            </a:r>
            <a:br>
              <a:rPr lang="ru-RU" sz="1600" dirty="0" smtClean="0"/>
            </a:br>
            <a:r>
              <a:rPr lang="ru-RU" sz="1600" dirty="0" smtClean="0"/>
              <a:t>На северо-западе алтайских гор возвышения круты и высоки. Здесь находится высочайшая гора в России – двухконечная </a:t>
            </a:r>
            <a:r>
              <a:rPr lang="ru-RU" sz="1600" b="1" dirty="0" smtClean="0"/>
              <a:t>Белуха</a:t>
            </a:r>
            <a:r>
              <a:rPr lang="ru-RU" sz="1600" dirty="0" smtClean="0"/>
              <a:t>. Один пик горы Белуха расположен на высоте 4506 метров, а другой – на высоте 4440 метров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007268"/>
            <a:ext cx="5340350" cy="40052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Река </a:t>
            </a:r>
            <a:r>
              <a:rPr lang="ru-RU" dirty="0" err="1" smtClean="0"/>
              <a:t>катунь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На юго-западе алтайских гор проходит долина </a:t>
            </a:r>
            <a:r>
              <a:rPr lang="ru-RU" sz="2000" b="1" dirty="0" smtClean="0"/>
              <a:t>реки Катунь</a:t>
            </a:r>
            <a:r>
              <a:rPr lang="ru-RU" sz="2000" dirty="0" smtClean="0"/>
              <a:t>. Катунь, широко изогнувшись, спускается с Алтайских гор и впадает в реку </a:t>
            </a:r>
            <a:r>
              <a:rPr lang="ru-RU" sz="2000" dirty="0" err="1" smtClean="0"/>
              <a:t>Бийя</a:t>
            </a:r>
            <a:r>
              <a:rPr lang="ru-RU" sz="2000" dirty="0" smtClean="0"/>
              <a:t>. Здесь располагается одно из красивейших мест на Алтае.</a:t>
            </a:r>
            <a:br>
              <a:rPr lang="ru-RU" sz="2000" dirty="0" smtClean="0"/>
            </a:br>
            <a:r>
              <a:rPr lang="ru-RU" sz="2000" dirty="0" smtClean="0"/>
              <a:t>Совсем недалеко от Катуни есть </a:t>
            </a:r>
            <a:r>
              <a:rPr lang="ru-RU" sz="2000" b="1" dirty="0" smtClean="0"/>
              <a:t>озеро Колывань</a:t>
            </a:r>
            <a:r>
              <a:rPr lang="ru-RU" sz="2000" dirty="0" smtClean="0"/>
              <a:t>. Озеро окружено стенами скал и гор, овеяно легендами и известно своими жителями – мастерами камнерезного дела.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5" name="Содержимое 4" descr="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34233"/>
            <a:ext cx="5340350" cy="35513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4453" r="4453"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Озеро Колывань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260648"/>
            <a:ext cx="3008313" cy="4800600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А на северо-востоке Алтая простирается огромное </a:t>
            </a:r>
            <a:r>
              <a:rPr lang="ru-RU" sz="2000" b="1" dirty="0" smtClean="0"/>
              <a:t>Телецкое озеро</a:t>
            </a:r>
            <a:r>
              <a:rPr lang="ru-RU" sz="2000" dirty="0" smtClean="0"/>
              <a:t>, которое находится под охраной ЮНЕСКО. Вдоль восточного берега озера располагается заповедник, богатая природа которого поражает даже бывалого туриста. Здесь есть редкие виды животных – снежный барс, или, к примеру, алтайские аргали.</a:t>
            </a:r>
            <a:endParaRPr lang="ru-RU" sz="2000" dirty="0"/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239955"/>
            <a:ext cx="5340350" cy="353988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253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Золотые горы Алтая</vt:lpstr>
      <vt:lpstr>Презентация PowerPoint</vt:lpstr>
      <vt:lpstr>Презентация PowerPoint</vt:lpstr>
      <vt:lpstr>Презентация PowerPoint</vt:lpstr>
      <vt:lpstr>Река катунь</vt:lpstr>
      <vt:lpstr>Озеро Колывань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Золотые горы Алтая</dc:title>
  <dc:creator>Vika</dc:creator>
  <cp:lastModifiedBy>A</cp:lastModifiedBy>
  <cp:revision>5</cp:revision>
  <dcterms:created xsi:type="dcterms:W3CDTF">2013-12-20T17:32:36Z</dcterms:created>
  <dcterms:modified xsi:type="dcterms:W3CDTF">2014-02-03T06:31:04Z</dcterms:modified>
</cp:coreProperties>
</file>