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3857628"/>
            <a:ext cx="85725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Зачем нам телефон и телевизор?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://www.63.mchs.gov.ru/upload/iblock/200/telephon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428604"/>
            <a:ext cx="2949232" cy="2943213"/>
          </a:xfrm>
          <a:prstGeom prst="rect">
            <a:avLst/>
          </a:prstGeom>
          <a:noFill/>
        </p:spPr>
      </p:pic>
      <p:pic>
        <p:nvPicPr>
          <p:cNvPr id="1028" name="Picture 4" descr="http://3.bp.blogspot.com/-g9IJJKfofQo/TzqtXlvbYKI/AAAAAAAAEP4/iS_BVvhIBhE/s1600/%D0%9E%D0%BD%D0%BB%D0%B0%D0%B9%D0%BD+%D0%A2%D0%9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28604"/>
            <a:ext cx="2991333" cy="2925829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чего служат эти предметы?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bse.sci-lib.com/a_pictures/18/10/2630825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2605080" cy="2699565"/>
          </a:xfrm>
          <a:prstGeom prst="rect">
            <a:avLst/>
          </a:prstGeom>
          <a:noFill/>
        </p:spPr>
      </p:pic>
      <p:pic>
        <p:nvPicPr>
          <p:cNvPr id="24580" name="Picture 4" descr="http://22shop.ru/wcmfiles/b0603232424__34185482145714795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428736"/>
            <a:ext cx="3309926" cy="2431523"/>
          </a:xfrm>
          <a:prstGeom prst="rect">
            <a:avLst/>
          </a:prstGeom>
          <a:noFill/>
        </p:spPr>
      </p:pic>
      <p:pic>
        <p:nvPicPr>
          <p:cNvPr id="24582" name="Picture 6" descr="http://www.irzus.ru/userfiles/gazeti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357562"/>
            <a:ext cx="4056416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номера специальных служб безопасности вы знаете?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amurmotors.ru/katalog/images/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00174"/>
            <a:ext cx="3827782" cy="2357454"/>
          </a:xfrm>
          <a:prstGeom prst="rect">
            <a:avLst/>
          </a:prstGeom>
          <a:noFill/>
        </p:spPr>
      </p:pic>
      <p:pic>
        <p:nvPicPr>
          <p:cNvPr id="23556" name="Picture 4" descr="http://autoutro.ru/photos/2008/09/19/logan/log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571612"/>
            <a:ext cx="3300707" cy="2214578"/>
          </a:xfrm>
          <a:prstGeom prst="rect">
            <a:avLst/>
          </a:prstGeom>
          <a:noFill/>
        </p:spPr>
      </p:pic>
      <p:pic>
        <p:nvPicPr>
          <p:cNvPr id="23558" name="Picture 6" descr="http://gtoys.ru/pictures/22785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14414" y="3929066"/>
            <a:ext cx="2714644" cy="2714644"/>
          </a:xfrm>
          <a:prstGeom prst="rect">
            <a:avLst/>
          </a:prstGeom>
          <a:noFill/>
        </p:spPr>
      </p:pic>
      <p:pic>
        <p:nvPicPr>
          <p:cNvPr id="23560" name="Picture 8" descr="http://simbat.simd.ru/spec/ags/ags-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4000504"/>
            <a:ext cx="3693219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1511288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Сравните старинные и современные предметы. Изменилось ли качество звука и изображения? (Учебник с. 59)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Живёт в нём вся вселенная,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вещь обыкновенная.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www.hdtv.ru/uploads/posts/1195671665_lt4233h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5286412" cy="4361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Голубочка бела в избу влетела,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на свете видала, про всё рассказала.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gu-unpk.ru/img/social_gazeta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571504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Всё на ней ездит: и радость, и горе.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langepost.ru/uploads/news/Pochta-langep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715000" cy="4800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нужно вызвать маму,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Позвонить гиппопотаму,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пути связаться с другом – 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Эта вещь к твоим услугам.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t1.gstatic.com/images?q=tbn:ANd9GcQrfSpHyn9qBN5d5KFZMkDvkj4jBuDRRi_ntPOl0sxnxTVH8pjhqKM2edq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000372"/>
            <a:ext cx="4440495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14488"/>
            <a:ext cx="8229600" cy="26432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Автор: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Кочнева С.А.,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b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МБОУ «СОШ №10» г.Курган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542928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Вот так дом – одно окно,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Каждый день в окне – кино!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iblog.net.ua/wp-content/2009/02/home-tv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643050"/>
            <a:ext cx="4429156" cy="48061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говорят, а в Москве слышно.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http://www.panasonic.ru/upload/iblock/a4a/kx-ts2361ruw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57363"/>
            <a:ext cx="5857916" cy="4198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258072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письмо попадает к адресату?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proza.ru/pics/2007/11/16/2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1643050"/>
            <a:ext cx="476250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 можно сделать с помощью компьютера?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upload.wikimedia.org/wikipedia/commons/thumb/c/c1/Computer-aj_aj_ashton_01.svg/250px-Computer-aj_aj_ashton_01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00174"/>
            <a:ext cx="5214974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люди поддерживают связь друг с другом?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1071546"/>
            <a:ext cx="7858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Пишут письма, открытки, телеграммы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4572008"/>
            <a:ext cx="7715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Разговаривают по телефону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4072728" y="407114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V="1">
            <a:off x="3929852" y="2285198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Почта, телеграф, телефон – это средства связи.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guard-live.ru/wp-content/uploads/2011/07/87654234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571612"/>
            <a:ext cx="2757575" cy="3800463"/>
          </a:xfrm>
          <a:prstGeom prst="rect">
            <a:avLst/>
          </a:prstGeom>
          <a:noFill/>
        </p:spPr>
      </p:pic>
      <p:pic>
        <p:nvPicPr>
          <p:cNvPr id="28676" name="Picture 4" descr="http://www.radioscanner.ru/photo/galleries/gallery021/images/fotiy_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1071546"/>
            <a:ext cx="3857652" cy="2893240"/>
          </a:xfrm>
          <a:prstGeom prst="rect">
            <a:avLst/>
          </a:prstGeom>
          <a:noFill/>
        </p:spPr>
      </p:pic>
      <p:pic>
        <p:nvPicPr>
          <p:cNvPr id="28678" name="Picture 6" descr="http://www.addpac.su/i/c/ap-ip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8" y="4143380"/>
            <a:ext cx="2783069" cy="24288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 люди узнают о событиях, произошедших в стране? 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vz.ru/images/gaz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71612"/>
            <a:ext cx="2857520" cy="2857522"/>
          </a:xfrm>
          <a:prstGeom prst="rect">
            <a:avLst/>
          </a:prstGeom>
          <a:noFill/>
        </p:spPr>
      </p:pic>
      <p:pic>
        <p:nvPicPr>
          <p:cNvPr id="27652" name="Picture 4" descr="http://www.infpol.ru/upload/iblock/195/np--ojwuq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857496"/>
            <a:ext cx="3071834" cy="2303876"/>
          </a:xfrm>
          <a:prstGeom prst="rect">
            <a:avLst/>
          </a:prstGeom>
          <a:noFill/>
        </p:spPr>
      </p:pic>
      <p:pic>
        <p:nvPicPr>
          <p:cNvPr id="27654" name="Picture 6" descr="http://imperia-uspeha.ru/img/%D1%80%D0%B0%D0%B4%D0%B8%D0%B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1714488"/>
            <a:ext cx="3435786" cy="2286016"/>
          </a:xfrm>
          <a:prstGeom prst="rect">
            <a:avLst/>
          </a:prstGeom>
          <a:noFill/>
        </p:spPr>
      </p:pic>
      <p:pic>
        <p:nvPicPr>
          <p:cNvPr id="27656" name="Picture 8" descr="http://ofap.ru/wp-content/uploads/2011/09/internet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29388" y="2500306"/>
            <a:ext cx="2446573" cy="26077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5429264"/>
            <a:ext cx="77867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Радио, телевидение, пресса –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средства массовой информации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Какие бывают телефоны?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 descr="http://www.severencom.ru/upload/iblock/750/siemens_gigaseta160_127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00174"/>
            <a:ext cx="1615383" cy="2547922"/>
          </a:xfrm>
          <a:prstGeom prst="rect">
            <a:avLst/>
          </a:prstGeom>
          <a:noFill/>
        </p:spPr>
      </p:pic>
      <p:pic>
        <p:nvPicPr>
          <p:cNvPr id="25606" name="Picture 6" descr="http://www.mobiset.ru/photos/2010/february/03/bestphones_2009/pic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72198" y="4326440"/>
            <a:ext cx="2353397" cy="2088640"/>
          </a:xfrm>
          <a:prstGeom prst="rect">
            <a:avLst/>
          </a:prstGeom>
          <a:noFill/>
        </p:spPr>
      </p:pic>
      <p:pic>
        <p:nvPicPr>
          <p:cNvPr id="25608" name="Picture 8" descr="http://www.besprovodka.ru/catalog/products_pictures/DECT-phon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2643182"/>
            <a:ext cx="3222959" cy="242410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147</Words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Вот так дом – одно окно, Каждый день в окне – кино!</vt:lpstr>
      <vt:lpstr>Здесь говорят, а в Москве слышно.</vt:lpstr>
      <vt:lpstr>Как письмо попадает к адресату?</vt:lpstr>
      <vt:lpstr>Что можно сделать с помощью компьютера?</vt:lpstr>
      <vt:lpstr>Как люди поддерживают связь друг с другом?</vt:lpstr>
      <vt:lpstr>Почта, телеграф, телефон – это средства связи.</vt:lpstr>
      <vt:lpstr>Как люди узнают о событиях, произошедших в стране? </vt:lpstr>
      <vt:lpstr>Какие бывают телефоны?</vt:lpstr>
      <vt:lpstr>Для чего служат эти предметы?</vt:lpstr>
      <vt:lpstr>Какие номера специальных служб безопасности вы знаете?</vt:lpstr>
      <vt:lpstr>Сравните старинные и современные предметы. Изменилось ли качество звука и изображения? (Учебник с. 59)</vt:lpstr>
      <vt:lpstr>Живёт в нём вся вселенная, А вещь обыкновенная.</vt:lpstr>
      <vt:lpstr>Голубочка бела в избу влетела, Что на свете видала, про всё рассказала.</vt:lpstr>
      <vt:lpstr>Всё на ней ездит: и радость, и горе.</vt:lpstr>
      <vt:lpstr>Если нужно вызвать маму, Позвонить гиппопотаму, По пути связаться с другом –  Эта вещь к твоим услугам.</vt:lpstr>
      <vt:lpstr>Автор: Кочнева С.А., учитель начальных классов МБОУ «СОШ №10» г.Курган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8</cp:revision>
  <dcterms:modified xsi:type="dcterms:W3CDTF">2012-06-01T13:18:31Z</dcterms:modified>
</cp:coreProperties>
</file>