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36.jpeg"/><Relationship Id="rId7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9800" dirty="0" smtClean="0">
                <a:latin typeface="Franklin Gothic Heavy" pitchFamily="34" charset="0"/>
              </a:rPr>
              <a:t>Стволовые клетки </a:t>
            </a:r>
            <a:r>
              <a:rPr lang="ru-RU" sz="73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KENT\Desktop\стволовые клетки\250px-Human_embryonic_stem_cell_colony_pha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14686"/>
            <a:ext cx="3347576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KENT\Desktop\стволовые клетки\stemcellharve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357298"/>
            <a:ext cx="3262314" cy="32623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KENT\Desktop\стволовые клетки\Стволовые клет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857628"/>
            <a:ext cx="3143272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748" y="5857892"/>
            <a:ext cx="7470648" cy="1143000"/>
          </a:xfrm>
        </p:spPr>
        <p:txBody>
          <a:bodyPr/>
          <a:lstStyle/>
          <a:p>
            <a:r>
              <a:rPr lang="ru-RU" dirty="0" smtClean="0"/>
              <a:t>1 000 000 = 1…</a:t>
            </a:r>
            <a:endParaRPr lang="ru-RU" dirty="0"/>
          </a:p>
        </p:txBody>
      </p:sp>
      <p:pic>
        <p:nvPicPr>
          <p:cNvPr id="11268" name="Picture 4" descr="C:\Users\KENT\Desktop\стволовые клетки\konf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8512"/>
            <a:ext cx="2643206" cy="34046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9" name="Picture 5" descr="C:\Users\KENT\Desktop\стволовые клетки\33-artic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4667250" cy="2333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71" name="Picture 7" descr="C:\Users\KENT\Desktop\стволовые клетки\4056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57166"/>
            <a:ext cx="3074940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7" name="Picture 3" descr="C:\Users\KENT\Desktop\стволовые клетки\kl45-2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1357298"/>
            <a:ext cx="2022270" cy="17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C:\Users\KENT\Desktop\стволовые клетки\images (5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3000372"/>
            <a:ext cx="3800249" cy="2528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70" name="Picture 6" descr="C:\Users\KENT\Desktop\стволовые клетки\70 ma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5053" y="3288348"/>
            <a:ext cx="2834665" cy="342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571480"/>
            <a:ext cx="4714908" cy="257176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Александр </a:t>
            </a:r>
            <a:br>
              <a:rPr lang="ru-RU" sz="6000" dirty="0" smtClean="0"/>
            </a:br>
            <a:r>
              <a:rPr lang="ru-RU" sz="6000" dirty="0" smtClean="0"/>
              <a:t>Максимов</a:t>
            </a:r>
            <a:endParaRPr lang="ru-RU" sz="6000" dirty="0"/>
          </a:p>
        </p:txBody>
      </p:sp>
      <p:pic>
        <p:nvPicPr>
          <p:cNvPr id="12290" name="Picture 2" descr="C:\Users\KENT\Desktop\стволовые клетки\максим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2640" y="357166"/>
            <a:ext cx="4909525" cy="6215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0" y="274320"/>
            <a:ext cx="91440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Чертков и </a:t>
            </a:r>
            <a:r>
              <a:rPr lang="ru-RU" sz="6600" dirty="0" err="1" smtClean="0"/>
              <a:t>Фриденштейн</a:t>
            </a:r>
            <a:endParaRPr lang="ru-RU" sz="6600" dirty="0"/>
          </a:p>
        </p:txBody>
      </p:sp>
      <p:pic>
        <p:nvPicPr>
          <p:cNvPr id="13314" name="Picture 2" descr="C:\Users\KENT\Desktop\стволовые клетки\фриденштей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9481" y="1428736"/>
            <a:ext cx="3596878" cy="514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5" name="Picture 3" descr="C:\Users\KENT\Desktop\стволовые клетки\chert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1428736"/>
            <a:ext cx="3584447" cy="514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KENT\Desktop\стволовые клетки\stvol-klet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533032" cy="30130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3" name="Picture 3" descr="C:\Users\KENT\Desktop\стволовые клетки\stvolovaya-kletka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318000"/>
            <a:ext cx="2540000" cy="254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6" name="Picture 6" descr="C:\Users\KENT\Desktop\стволовые клетки\274c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929066"/>
            <a:ext cx="4071966" cy="2766955"/>
          </a:xfrm>
          <a:prstGeom prst="rect">
            <a:avLst/>
          </a:prstGeom>
          <a:noFill/>
        </p:spPr>
      </p:pic>
      <p:pic>
        <p:nvPicPr>
          <p:cNvPr id="15367" name="Picture 7" descr="C:\Users\KENT\Desktop\стволовые клетки\193233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428868"/>
            <a:ext cx="2571768" cy="2616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9" name="Picture 9" descr="C:\Users\KENT\Desktop\стволовые клетки\ctvolovaya-kletka-cheloveka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16337" y="214290"/>
            <a:ext cx="3613349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4" name="Picture 4" descr="C:\Users\KENT\Desktop\стволовые клетки\Стволовые клетки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1785926"/>
            <a:ext cx="238125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5" name="Picture 5" descr="C:\Users\KENT\Desktop\стволовые клетки\2_dnya_6.jpg"/>
          <p:cNvPicPr>
            <a:picLocks noChangeAspect="1" noChangeArrowheads="1"/>
          </p:cNvPicPr>
          <p:nvPr/>
        </p:nvPicPr>
        <p:blipFill>
          <a:blip r:embed="rId8">
            <a:lum bright="76000"/>
          </a:blip>
          <a:srcRect/>
          <a:stretch>
            <a:fillRect/>
          </a:stretch>
        </p:blipFill>
        <p:spPr bwMode="auto">
          <a:xfrm>
            <a:off x="3929058" y="3907597"/>
            <a:ext cx="1785950" cy="13073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286248" y="4286256"/>
            <a:ext cx="969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РАК</a:t>
            </a:r>
            <a:endParaRPr lang="ru-RU" sz="3200" b="1" dirty="0">
              <a:solidFill>
                <a:srgbClr val="7030A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500694" y="4929198"/>
            <a:ext cx="1143008" cy="571504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Эмбриональная ткань…</a:t>
            </a:r>
            <a:endParaRPr lang="ru-RU" dirty="0"/>
          </a:p>
        </p:txBody>
      </p:sp>
      <p:pic>
        <p:nvPicPr>
          <p:cNvPr id="14338" name="Picture 2" descr="C:\Users\KENT\Desktop\стволовые клетки\01_9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5881176" cy="42148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KENT\Desktop\стволовые клетки\ddddddddddddddddddddddd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4404940" cy="49292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86380" y="285728"/>
            <a:ext cx="3357586" cy="3000396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Вечная </a:t>
            </a:r>
            <a:br>
              <a:rPr lang="ru-RU" sz="6600" dirty="0" smtClean="0"/>
            </a:br>
            <a:r>
              <a:rPr lang="ru-RU" sz="6600" dirty="0" smtClean="0"/>
              <a:t>жизнь…?</a:t>
            </a:r>
            <a:endParaRPr lang="ru-RU" sz="6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KENT\Desktop\стволовые клетки\images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184451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Picture 4" descr="C:\Users\KENT\Desktop\стволовые клетки\images (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58146"/>
            <a:ext cx="3357586" cy="2527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3" name="Picture 5" descr="C:\Users\KENT\Desktop\стволовые клетки\images (1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8850" y="4043379"/>
            <a:ext cx="4122306" cy="27432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4" name="Picture 6" descr="C:\Users\KENT\Desktop\стволовые клетки\images (1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34510"/>
            <a:ext cx="3429024" cy="29472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0" name="Picture 2" descr="C:\Users\KENT\Desktop\стволовые клетки\images (1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2000240"/>
            <a:ext cx="3786214" cy="2519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76" y="1928802"/>
            <a:ext cx="7470648" cy="1143000"/>
          </a:xfrm>
        </p:spPr>
        <p:txBody>
          <a:bodyPr>
            <a:noAutofit/>
          </a:bodyPr>
          <a:lstStyle/>
          <a:p>
            <a:r>
              <a:rPr lang="ru-RU" sz="8800" dirty="0" smtClean="0">
                <a:latin typeface="Franklin Gothic Heavy" pitchFamily="34" charset="0"/>
              </a:rPr>
              <a:t>Спасибо за внимание!</a:t>
            </a:r>
            <a:endParaRPr lang="ru-RU" sz="8800" dirty="0">
              <a:latin typeface="Franklin Gothic Heavy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KENT\Desktop\стволовые клетки\stemcel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7470648" cy="1143000"/>
          </a:xfrm>
        </p:spPr>
        <p:txBody>
          <a:bodyPr>
            <a:noAutofit/>
          </a:bodyPr>
          <a:lstStyle/>
          <a:p>
            <a:r>
              <a:rPr lang="ru-RU" sz="8800" dirty="0" smtClean="0">
                <a:latin typeface="Franklin Gothic Heavy" pitchFamily="34" charset="0"/>
              </a:rPr>
              <a:t>Зигота…</a:t>
            </a:r>
            <a:endParaRPr lang="ru-RU" sz="8800" dirty="0">
              <a:latin typeface="Franklin Gothic Heavy" pitchFamily="34" charset="0"/>
            </a:endParaRPr>
          </a:p>
        </p:txBody>
      </p:sp>
      <p:pic>
        <p:nvPicPr>
          <p:cNvPr id="3074" name="Picture 2" descr="C:\Users\KENT\Desktop\стволовые клетки\2_dnya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3643338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Users\KENT\Desktop\стволовые клетки\images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112356"/>
            <a:ext cx="4214841" cy="3459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KENT\Desktop\стволовые клетки\gemoglubinur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5041900" cy="3975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85776"/>
            <a:ext cx="7470648" cy="2214554"/>
          </a:xfrm>
        </p:spPr>
        <p:txBody>
          <a:bodyPr>
            <a:normAutofit/>
          </a:bodyPr>
          <a:lstStyle/>
          <a:p>
            <a:r>
              <a:rPr lang="ru-RU" dirty="0" smtClean="0"/>
              <a:t>Все виды </a:t>
            </a:r>
            <a:br>
              <a:rPr lang="ru-RU" dirty="0" smtClean="0"/>
            </a:br>
            <a:r>
              <a:rPr lang="ru-RU" dirty="0" smtClean="0"/>
              <a:t>клеток…</a:t>
            </a:r>
            <a:endParaRPr lang="ru-RU" dirty="0"/>
          </a:p>
        </p:txBody>
      </p:sp>
      <p:pic>
        <p:nvPicPr>
          <p:cNvPr id="4098" name="Picture 2" descr="C:\Users\KENT\Desktop\стволовые клетки\нннннннннннннннннннннн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14290"/>
            <a:ext cx="5000625" cy="3238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0" name="Picture 4" descr="C:\Users\KENT\Desktop\стволовые клетки\yyyyyy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8171" y="2643182"/>
            <a:ext cx="2415829" cy="23002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C:\Users\KENT\Desktop\стволовые клетки\нннннннннннн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2156" y="3786190"/>
            <a:ext cx="2658720" cy="203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 descr="C:\Users\KENT\Desktop\стволовые клетки\нннннннннннннапр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5214950"/>
            <a:ext cx="2428892" cy="15742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6000768"/>
            <a:ext cx="7470648" cy="1071546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 smtClean="0">
                <a:latin typeface="+mj-lt"/>
                <a:ea typeface="+mj-ea"/>
                <a:cs typeface="+mj-cs"/>
              </a:rPr>
              <a:t>Более 220…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ENT\Desktop\стволовые клетки\images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600075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642918"/>
            <a:ext cx="3000364" cy="16430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B050"/>
                </a:solidFill>
              </a:rPr>
              <a:t>Стволовые клетки</a:t>
            </a:r>
            <a:endParaRPr lang="ru-RU" sz="4800" dirty="0">
              <a:solidFill>
                <a:srgbClr val="00B05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559508" y="2428868"/>
            <a:ext cx="2727004" cy="175759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0800000">
            <a:off x="3286120" y="4286258"/>
            <a:ext cx="3143269" cy="785817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3" name="Picture 3" descr="C:\Users\KENT\Desktop\стволовые клетки\stvol-klet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4500570"/>
            <a:ext cx="2285984" cy="19495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KENT\Desktop\стволовые клетки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ENT\Desktop\стволовые клетки\cute-bab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5286412" cy="39648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7" name="Picture 5" descr="C:\Users\KENT\Desktop\стволовые клетки\innocent-baby-boy-sleep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28"/>
            <a:ext cx="3749697" cy="2827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57900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10 000 </a:t>
            </a:r>
            <a:r>
              <a:rPr lang="ru-RU" sz="4000" dirty="0" smtClean="0"/>
              <a:t>кроветворных</a:t>
            </a:r>
            <a:r>
              <a:rPr lang="ru-RU" dirty="0" smtClean="0"/>
              <a:t> = 1 </a:t>
            </a:r>
            <a:r>
              <a:rPr lang="ru-RU" sz="4000" dirty="0" smtClean="0"/>
              <a:t>стволовой</a:t>
            </a:r>
            <a:endParaRPr lang="ru-RU" sz="4000" dirty="0"/>
          </a:p>
        </p:txBody>
      </p:sp>
      <p:pic>
        <p:nvPicPr>
          <p:cNvPr id="8195" name="Picture 3" descr="C:\Users\KENT\Desktop\стволовые клетки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665056"/>
            <a:ext cx="3738198" cy="2478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C:\Users\KENT\Desktop\стволовые клетки\images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2133600" cy="2143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KENT\Desktop\стволовые клетки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3885176" cy="58383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0" name="Picture 4" descr="C:\Users\KENT\Desktop\стволовые клетки\big_7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000372"/>
            <a:ext cx="4714908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29338"/>
            <a:ext cx="7470648" cy="1143000"/>
          </a:xfrm>
        </p:spPr>
        <p:txBody>
          <a:bodyPr/>
          <a:lstStyle/>
          <a:p>
            <a:r>
              <a:rPr lang="ru-RU" sz="4100" dirty="0" smtClean="0"/>
              <a:t>100 000 = 1 </a:t>
            </a:r>
            <a:r>
              <a:rPr lang="ru-RU" sz="3600" dirty="0" smtClean="0"/>
              <a:t>стволовой</a:t>
            </a:r>
            <a:endParaRPr lang="ru-RU" sz="3600" dirty="0"/>
          </a:p>
        </p:txBody>
      </p:sp>
      <p:pic>
        <p:nvPicPr>
          <p:cNvPr id="9218" name="Picture 2" descr="C:\Users\KENT\Desktop\стволовые клетки\images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500574" cy="25203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KENT\Desktop\стволовые клетки\lo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38100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4" name="Picture 4" descr="C:\Users\KENT\Desktop\стволовые клетки\pricheski-posle-50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3000396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 descr="C:\Users\KENT\Desktop\стволовые клетки\dcb5ef90dd71cd090354f8dae861f3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3321" y="142852"/>
            <a:ext cx="4397835" cy="29289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6" name="Picture 6" descr="C:\Users\KENT\Desktop\стволовые клетки\article_image-image-articl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357298"/>
            <a:ext cx="2643206" cy="4067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24" y="5857892"/>
            <a:ext cx="7470648" cy="1143000"/>
          </a:xfrm>
        </p:spPr>
        <p:txBody>
          <a:bodyPr/>
          <a:lstStyle/>
          <a:p>
            <a:r>
              <a:rPr lang="ru-RU" dirty="0" smtClean="0"/>
              <a:t>500 000 = 1…</a:t>
            </a:r>
            <a:endParaRPr lang="ru-RU" dirty="0"/>
          </a:p>
        </p:txBody>
      </p:sp>
      <p:pic>
        <p:nvPicPr>
          <p:cNvPr id="10245" name="Picture 5" descr="C:\Users\KENT\Desktop\стволовые клетки\smile-2205-sm-044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545048"/>
            <a:ext cx="3071834" cy="2098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127</TotalTime>
  <Words>46</Words>
  <PresentationFormat>Экран (4:3)</PresentationFormat>
  <Paragraphs>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Техническая</vt:lpstr>
      <vt:lpstr>Стволовые клетки   </vt:lpstr>
      <vt:lpstr>Слайд 2</vt:lpstr>
      <vt:lpstr>Зигота…</vt:lpstr>
      <vt:lpstr>Все виды  клеток…</vt:lpstr>
      <vt:lpstr>Стволовые клетки</vt:lpstr>
      <vt:lpstr>Слайд 6</vt:lpstr>
      <vt:lpstr>10 000 кроветворных = 1 стволовой</vt:lpstr>
      <vt:lpstr>100 000 = 1 стволовой</vt:lpstr>
      <vt:lpstr>500 000 = 1…</vt:lpstr>
      <vt:lpstr>1 000 000 = 1…</vt:lpstr>
      <vt:lpstr>Александр  Максимов</vt:lpstr>
      <vt:lpstr>Чертков и Фриденштейн</vt:lpstr>
      <vt:lpstr>Слайд 13</vt:lpstr>
      <vt:lpstr>Эмбриональная ткань…</vt:lpstr>
      <vt:lpstr>Вечная  жизнь…?</vt:lpstr>
      <vt:lpstr>Слайд 16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Стволовые клетки   </dc:title>
  <dc:creator>Настюшка</dc:creator>
  <cp:lastModifiedBy>KENT</cp:lastModifiedBy>
  <cp:revision>11</cp:revision>
  <dcterms:created xsi:type="dcterms:W3CDTF">2012-12-05T13:10:24Z</dcterms:created>
  <dcterms:modified xsi:type="dcterms:W3CDTF">2012-12-06T07:33:07Z</dcterms:modified>
</cp:coreProperties>
</file>