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24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B8182-6D8D-4302-BB48-54CF32E4E78F}" type="datetimeFigureOut">
              <a:rPr lang="ru-RU" smtClean="0"/>
              <a:t>10.10.2014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29F8A-1463-4862-BED2-2832B087F4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B8182-6D8D-4302-BB48-54CF32E4E78F}" type="datetimeFigureOut">
              <a:rPr lang="ru-RU" smtClean="0"/>
              <a:t>10.10.2014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29F8A-1463-4862-BED2-2832B087F4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B8182-6D8D-4302-BB48-54CF32E4E78F}" type="datetimeFigureOut">
              <a:rPr lang="ru-RU" smtClean="0"/>
              <a:t>10.10.2014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29F8A-1463-4862-BED2-2832B087F47A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B8182-6D8D-4302-BB48-54CF32E4E78F}" type="datetimeFigureOut">
              <a:rPr lang="ru-RU" smtClean="0"/>
              <a:t>10.10.2014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29F8A-1463-4862-BED2-2832B087F47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B8182-6D8D-4302-BB48-54CF32E4E78F}" type="datetimeFigureOut">
              <a:rPr lang="ru-RU" smtClean="0"/>
              <a:t>10.10.2014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29F8A-1463-4862-BED2-2832B087F4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B8182-6D8D-4302-BB48-54CF32E4E78F}" type="datetimeFigureOut">
              <a:rPr lang="ru-RU" smtClean="0"/>
              <a:t>10.10.2014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29F8A-1463-4862-BED2-2832B087F47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B8182-6D8D-4302-BB48-54CF32E4E78F}" type="datetimeFigureOut">
              <a:rPr lang="ru-RU" smtClean="0"/>
              <a:t>10.10.2014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29F8A-1463-4862-BED2-2832B087F4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B8182-6D8D-4302-BB48-54CF32E4E78F}" type="datetimeFigureOut">
              <a:rPr lang="ru-RU" smtClean="0"/>
              <a:t>10.10.2014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29F8A-1463-4862-BED2-2832B087F4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B8182-6D8D-4302-BB48-54CF32E4E78F}" type="datetimeFigureOut">
              <a:rPr lang="ru-RU" smtClean="0"/>
              <a:t>10.10.2014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29F8A-1463-4862-BED2-2832B087F4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B8182-6D8D-4302-BB48-54CF32E4E78F}" type="datetimeFigureOut">
              <a:rPr lang="ru-RU" smtClean="0"/>
              <a:t>10.10.2014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29F8A-1463-4862-BED2-2832B087F47A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B8182-6D8D-4302-BB48-54CF32E4E78F}" type="datetimeFigureOut">
              <a:rPr lang="ru-RU" smtClean="0"/>
              <a:t>10.10.2014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29F8A-1463-4862-BED2-2832B087F47A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F0B8182-6D8D-4302-BB48-54CF32E4E78F}" type="datetimeFigureOut">
              <a:rPr lang="ru-RU" smtClean="0"/>
              <a:t>10.10.2014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EA929F8A-1463-4862-BED2-2832B087F47A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http://gannalv.narod.ru/pic/pic7.gif" TargetMode="External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1052736"/>
            <a:ext cx="8305800" cy="3096344"/>
          </a:xfrm>
        </p:spPr>
        <p:txBody>
          <a:bodyPr/>
          <a:lstStyle/>
          <a:p>
            <a:r>
              <a:rPr lang="uk-UA" sz="4000" dirty="0">
                <a:solidFill>
                  <a:schemeClr val="tx1"/>
                </a:solidFill>
                <a:effectLst/>
              </a:rPr>
              <a:t>Принцип относительности в механике.Постулаты </a:t>
            </a:r>
            <a:r>
              <a:rPr lang="uk-UA" sz="4000" dirty="0" err="1">
                <a:solidFill>
                  <a:schemeClr val="tx1"/>
                </a:solidFill>
                <a:effectLst/>
              </a:rPr>
              <a:t>теории</a:t>
            </a:r>
            <a:r>
              <a:rPr lang="uk-UA" sz="4000" dirty="0">
                <a:solidFill>
                  <a:schemeClr val="tx1"/>
                </a:solidFill>
                <a:effectLst/>
              </a:rPr>
              <a:t> </a:t>
            </a:r>
            <a:r>
              <a:rPr lang="uk-UA" sz="4000" dirty="0" err="1" smtClean="0">
                <a:solidFill>
                  <a:schemeClr val="tx1"/>
                </a:solidFill>
                <a:effectLst/>
              </a:rPr>
              <a:t>относительности</a:t>
            </a:r>
            <a:r>
              <a:rPr lang="uk-UA" sz="4000" dirty="0" smtClean="0">
                <a:solidFill>
                  <a:schemeClr val="tx1"/>
                </a:solidFill>
                <a:effectLst/>
              </a:rPr>
              <a:t>.</a:t>
            </a:r>
            <a:r>
              <a:rPr lang="ru-RU" dirty="0">
                <a:solidFill>
                  <a:schemeClr val="tx1"/>
                </a:solidFill>
                <a:effectLst/>
              </a:rPr>
              <a:t/>
            </a:r>
            <a:br>
              <a:rPr lang="ru-RU" dirty="0">
                <a:solidFill>
                  <a:schemeClr val="tx1"/>
                </a:solidFill>
                <a:effectLst/>
              </a:rPr>
            </a:b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226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1905 г. вышла его работа “ К электродинамике движущихся тел ”. В ней Эйнштейн сформулировал два принципа (постулата) теории относительности.</a:t>
            </a:r>
          </a:p>
          <a:p>
            <a:endParaRPr lang="ru-RU" dirty="0"/>
          </a:p>
        </p:txBody>
      </p:sp>
      <p:pic>
        <p:nvPicPr>
          <p:cNvPr id="9218" name="Picture 2" descr="C:\Users\1\Desktop\цуканова\планы уроков\2 курс\21-22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221088"/>
            <a:ext cx="192405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499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1" y="2675467"/>
            <a:ext cx="6696743" cy="3450696"/>
          </a:xfrm>
        </p:spPr>
        <p:txBody>
          <a:bodyPr/>
          <a:lstStyle/>
          <a:p>
            <a:r>
              <a:rPr lang="ru-RU" b="1" dirty="0"/>
              <a:t>I постулат</a:t>
            </a:r>
            <a:r>
              <a:rPr lang="ru-RU" b="1" i="1" dirty="0"/>
              <a:t>: Принцип относительности:</a:t>
            </a:r>
            <a:r>
              <a:rPr lang="ru-RU" i="1" dirty="0"/>
              <a:t> все законы природы имеют одинаковую форму во </a:t>
            </a:r>
            <a:r>
              <a:rPr lang="ru-RU" i="1" dirty="0" smtClean="0"/>
              <a:t>всех </a:t>
            </a:r>
            <a:r>
              <a:rPr lang="ru-RU" i="1" dirty="0"/>
              <a:t>инерциальных системах отсчета. </a:t>
            </a:r>
            <a:endParaRPr lang="ru-RU" i="1" dirty="0" smtClean="0"/>
          </a:p>
          <a:p>
            <a:r>
              <a:rPr lang="ru-RU" b="1" dirty="0"/>
              <a:t>II постулат</a:t>
            </a:r>
            <a:r>
              <a:rPr lang="ru-RU" b="1" i="1" dirty="0"/>
              <a:t>: Принцип постоянства скорости света:</a:t>
            </a:r>
            <a:r>
              <a:rPr lang="ru-RU" i="1" dirty="0"/>
              <a:t> свет распространяется в вакууме с определенной скоростью </a:t>
            </a:r>
            <a:r>
              <a:rPr lang="ru-RU" b="1" i="1" dirty="0"/>
              <a:t>с</a:t>
            </a:r>
            <a:r>
              <a:rPr lang="ru-RU" i="1" dirty="0"/>
              <a:t>, не зависящей от скорости источника и от скорости приемника светового сигнала.</a:t>
            </a:r>
            <a:endParaRPr lang="ru-RU" dirty="0"/>
          </a:p>
          <a:p>
            <a:endParaRPr lang="ru-RU" dirty="0"/>
          </a:p>
        </p:txBody>
      </p:sp>
      <p:pic>
        <p:nvPicPr>
          <p:cNvPr id="10242" name="Picture 2" descr="C:\Users\1\Desktop\цуканова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724023"/>
            <a:ext cx="2171700" cy="2105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5234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9" y="1052736"/>
            <a:ext cx="7956872" cy="5073427"/>
          </a:xfrm>
        </p:spPr>
        <p:txBody>
          <a:bodyPr>
            <a:normAutofit/>
          </a:bodyPr>
          <a:lstStyle/>
          <a:p>
            <a:r>
              <a:rPr lang="ru-RU" b="1" dirty="0"/>
              <a:t>С</a:t>
            </a:r>
            <a:r>
              <a:rPr lang="ru-RU" b="1" dirty="0" smtClean="0"/>
              <a:t>овременная </a:t>
            </a:r>
            <a:r>
              <a:rPr lang="ru-RU" b="1" dirty="0"/>
              <a:t>физика подразделяется на</a:t>
            </a:r>
            <a:r>
              <a:rPr lang="ru-RU" b="1" dirty="0" smtClean="0"/>
              <a:t>:</a:t>
            </a:r>
          </a:p>
          <a:p>
            <a:endParaRPr lang="ru-RU" b="1" dirty="0" smtClean="0"/>
          </a:p>
          <a:p>
            <a:endParaRPr lang="ru-RU" dirty="0"/>
          </a:p>
          <a:p>
            <a:pPr lvl="0"/>
            <a:r>
              <a:rPr lang="ru-RU" i="1" dirty="0"/>
              <a:t>классическую механику</a:t>
            </a:r>
            <a:r>
              <a:rPr lang="ru-RU" dirty="0"/>
              <a:t>, которая изучает движение макроскопических тел с малыми скоростями </a:t>
            </a:r>
            <a:r>
              <a:rPr lang="ru-RU" b="1" dirty="0"/>
              <a:t>(v&lt; &lt; c);</a:t>
            </a:r>
            <a:endParaRPr lang="ru-RU" dirty="0"/>
          </a:p>
          <a:p>
            <a:pPr lvl="0"/>
            <a:r>
              <a:rPr lang="ru-RU" i="1" dirty="0"/>
              <a:t>релятивистскую механику</a:t>
            </a:r>
            <a:r>
              <a:rPr lang="ru-RU" dirty="0"/>
              <a:t>, которая изучает движение макроскопических тел с большими скоростями </a:t>
            </a:r>
            <a:r>
              <a:rPr lang="ru-RU" b="1" dirty="0"/>
              <a:t>(v&lt; c);</a:t>
            </a:r>
            <a:endParaRPr lang="ru-RU" dirty="0"/>
          </a:p>
          <a:p>
            <a:pPr lvl="0"/>
            <a:r>
              <a:rPr lang="ru-RU" i="1" dirty="0"/>
              <a:t>квантовую механику</a:t>
            </a:r>
            <a:r>
              <a:rPr lang="ru-RU" dirty="0"/>
              <a:t>, которая изучает движение микроскопических тел с малыми скоростями </a:t>
            </a:r>
            <a:r>
              <a:rPr lang="ru-RU" b="1" dirty="0"/>
              <a:t>(v&lt; &lt; c);</a:t>
            </a:r>
            <a:endParaRPr lang="ru-RU" dirty="0"/>
          </a:p>
          <a:p>
            <a:pPr lvl="0"/>
            <a:r>
              <a:rPr lang="ru-RU" i="1" dirty="0"/>
              <a:t>релятивистскую квантовую физику</a:t>
            </a:r>
            <a:r>
              <a:rPr lang="ru-RU" dirty="0"/>
              <a:t>, которая изучает движение микроскопических тел с произвольными скоростями</a:t>
            </a:r>
            <a:r>
              <a:rPr lang="ru-RU" b="1" dirty="0"/>
              <a:t>(v? c).</a:t>
            </a:r>
            <a:endParaRPr lang="ru-RU" dirty="0"/>
          </a:p>
          <a:p>
            <a:endParaRPr lang="ru-RU" dirty="0"/>
          </a:p>
        </p:txBody>
      </p:sp>
      <p:pic>
        <p:nvPicPr>
          <p:cNvPr id="11266" name="Picture 2" descr="C:\Users\1\Desktop\цуканова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661914" cy="1331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5510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://gannalv.narod.ru/pic/pic7.gif"/>
          <p:cNvPicPr>
            <a:picLocks noGrp="1"/>
          </p:cNvPicPr>
          <p:nvPr>
            <p:ph idx="1"/>
          </p:nvPr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260648"/>
            <a:ext cx="8784976" cy="62646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60682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что такое материя?</a:t>
            </a:r>
          </a:p>
          <a:p>
            <a:r>
              <a:rPr lang="ru-RU" dirty="0"/>
              <a:t>– можно ли превратить энергию в материю?</a:t>
            </a:r>
          </a:p>
          <a:p>
            <a:r>
              <a:rPr lang="ru-RU" dirty="0"/>
              <a:t>– идут ли медленнее часы в летящем космическом корабле?</a:t>
            </a:r>
          </a:p>
          <a:p>
            <a:r>
              <a:rPr lang="ru-RU" dirty="0"/>
              <a:t>– удастся ли мне дожить до 4000 года?</a:t>
            </a:r>
          </a:p>
          <a:p>
            <a:r>
              <a:rPr lang="ru-RU" dirty="0"/>
              <a:t>– подарит ли чёрная дыра вечную жизнь?</a:t>
            </a:r>
          </a:p>
          <a:p>
            <a:r>
              <a:rPr lang="ru-RU" dirty="0"/>
              <a:t>– было ли начало времени?</a:t>
            </a:r>
          </a:p>
          <a:p>
            <a:r>
              <a:rPr lang="ru-RU" dirty="0"/>
              <a:t>– будет ли конец времени?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effectLst/>
              </a:rPr>
              <a:t>Работа в группах</a:t>
            </a:r>
            <a:endParaRPr lang="ru-RU" dirty="0"/>
          </a:p>
        </p:txBody>
      </p:sp>
      <p:pic>
        <p:nvPicPr>
          <p:cNvPr id="12290" name="Picture 2" descr="C:\Users\1\Desktop\цуканова\планы уроков\2 курс\21-22\Физика-в-школ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653136"/>
            <a:ext cx="2160240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0076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9" y="1916832"/>
            <a:ext cx="6084167" cy="4209331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Последние 30 лет своей жизни Эйнштейн занимался некоей Единой теорией поля. Единая теория поля заключалась в том, чтобы в одном математическом уравнении объединить, казалось бы, несовместимые вещи: электрическое поле, магнитное поле и </a:t>
            </a:r>
            <a:r>
              <a:rPr lang="ru-RU" dirty="0" smtClean="0"/>
              <a:t>гравитацию</a:t>
            </a:r>
          </a:p>
          <a:p>
            <a:r>
              <a:rPr lang="ru-RU" dirty="0"/>
              <a:t>Есть документальные подтверждения того, что Альбертом Эйнштейном в </a:t>
            </a:r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1925-1927 </a:t>
            </a:r>
            <a:r>
              <a:rPr lang="ru-RU" dirty="0"/>
              <a:t>гг. была создана теория </a:t>
            </a:r>
            <a:r>
              <a:rPr lang="ru-RU" dirty="0" smtClean="0"/>
              <a:t>    единого </a:t>
            </a:r>
            <a:r>
              <a:rPr lang="ru-RU" dirty="0"/>
              <a:t>поля, но вариант этой работы был несколько незаконченным.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effectLst/>
              </a:rPr>
              <a:t>Размышление над проблемой: “крах цивилизации”.</a:t>
            </a:r>
            <a:endParaRPr lang="ru-RU" dirty="0"/>
          </a:p>
        </p:txBody>
      </p:sp>
      <p:pic>
        <p:nvPicPr>
          <p:cNvPr id="13314" name="Picture 2" descr="C:\Users\1\Desktop\цуканова\планы уроков\2 курс\21-22\fizika-8-klass-724174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052106"/>
            <a:ext cx="2736304" cy="2729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0035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Филадельфийский эксперимент был проведен осенью 1943 года. Эксперимент заключался в обеспечении "полной невидимости" военному эсминцу типа ДЕ-173 под названием "Элдридж" вместе с экипажем. Что и было достигнуто в процессе эксперимента. </a:t>
            </a:r>
            <a:endParaRPr lang="ru-RU" dirty="0"/>
          </a:p>
        </p:txBody>
      </p:sp>
      <p:pic>
        <p:nvPicPr>
          <p:cNvPr id="14338" name="Picture 2" descr="C:\Users\1\Desktop\цуканова\планы уроков\2 курс\21-22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476750"/>
            <a:ext cx="192405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2658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9" y="2675467"/>
            <a:ext cx="7632847" cy="3450696"/>
          </a:xfrm>
        </p:spPr>
        <p:txBody>
          <a:bodyPr/>
          <a:lstStyle/>
          <a:p>
            <a:r>
              <a:rPr lang="ru-RU" dirty="0"/>
              <a:t>Единая теория поля, которая проверялась в Филадельфийском эксперименте Эйнштейна, так и не вышла в свет. В 1955 году Эйнштейн за несколько месяцев до смерти сжег документы касающиеся Единой теории поля, так как, по его словам, "человечество не созрело для нее и без нее будет чувствовать себя лучше".</a:t>
            </a:r>
          </a:p>
          <a:p>
            <a:endParaRPr lang="ru-RU" dirty="0"/>
          </a:p>
        </p:txBody>
      </p:sp>
      <p:pic>
        <p:nvPicPr>
          <p:cNvPr id="15362" name="Picture 2" descr="C:\Users\1\Desktop\цуканова\планы уроков\2 курс\21-22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653136"/>
            <a:ext cx="1619672" cy="220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608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Р</a:t>
            </a:r>
            <a:r>
              <a:rPr lang="ru-RU" dirty="0" smtClean="0"/>
              <a:t>оль </a:t>
            </a:r>
            <a:r>
              <a:rPr lang="ru-RU" dirty="0"/>
              <a:t>физики и ее создателей </a:t>
            </a:r>
            <a:r>
              <a:rPr lang="ru-RU" dirty="0" smtClean="0"/>
              <a:t>в </a:t>
            </a:r>
            <a:r>
              <a:rPr lang="ru-RU" dirty="0"/>
              <a:t>проблеме: "крах цивилизации</a:t>
            </a:r>
            <a:r>
              <a:rPr lang="ru-RU" dirty="0" smtClean="0"/>
              <a:t>…..« ???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347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675467"/>
            <a:ext cx="7732381" cy="3450696"/>
          </a:xfrm>
        </p:spPr>
        <p:txBody>
          <a:bodyPr/>
          <a:lstStyle/>
          <a:p>
            <a:r>
              <a:rPr lang="ru-RU" b="1" dirty="0" smtClean="0"/>
              <a:t> Домашнее задание:</a:t>
            </a:r>
          </a:p>
          <a:p>
            <a:pPr marL="0" indent="0">
              <a:buNone/>
            </a:pPr>
            <a:r>
              <a:rPr lang="ru-RU" b="1" dirty="0" smtClean="0"/>
              <a:t>подготовить </a:t>
            </a:r>
            <a:r>
              <a:rPr lang="ru-RU" b="1" dirty="0"/>
              <a:t>биографическую справку о </a:t>
            </a:r>
            <a:r>
              <a:rPr lang="ru-RU" b="1" dirty="0" err="1"/>
              <a:t>А.Эйнштейне</a:t>
            </a:r>
            <a:r>
              <a:rPr lang="ru-RU" b="1" dirty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8734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6048672"/>
          </a:xfrm>
        </p:spPr>
        <p:txBody>
          <a:bodyPr>
            <a:normAutofit/>
          </a:bodyPr>
          <a:lstStyle/>
          <a:p>
            <a:r>
              <a:rPr lang="ru-RU" dirty="0"/>
              <a:t>Г</a:t>
            </a:r>
            <a:r>
              <a:rPr lang="ru-RU" dirty="0" smtClean="0"/>
              <a:t>. Галилей </a:t>
            </a:r>
            <a:r>
              <a:rPr lang="ru-RU" dirty="0"/>
              <a:t>ввел в классическую механику принцип относительности, смысл которого следующий: </a:t>
            </a:r>
            <a:r>
              <a:rPr lang="ru-RU" b="1" dirty="0"/>
              <a:t>законы механики имеют один и тот же вид во всех </a:t>
            </a:r>
            <a:r>
              <a:rPr lang="ru-RU" b="1" dirty="0" smtClean="0"/>
              <a:t>инерциальных системах </a:t>
            </a:r>
            <a:r>
              <a:rPr lang="ru-RU" b="1" dirty="0"/>
              <a:t>отсчета. </a:t>
            </a:r>
            <a:endParaRPr lang="ru-RU" b="1" dirty="0" smtClean="0"/>
          </a:p>
          <a:p>
            <a:endParaRPr lang="ru-RU" b="1" dirty="0" smtClean="0"/>
          </a:p>
          <a:p>
            <a:r>
              <a:rPr lang="ru-RU" b="1" i="1" dirty="0"/>
              <a:t>ИСО – система, в которой выполняется закон инерции </a:t>
            </a:r>
            <a:r>
              <a:rPr lang="ru-RU" dirty="0"/>
              <a:t>(I закон Ньютона) – скорость тела не меняется, если на него не действуют другие тела или действие этих тел скомпенсировано, другими словами, что бы изменилась скорость тела необходимо действие сил. </a:t>
            </a:r>
            <a:endParaRPr lang="ru-RU" dirty="0"/>
          </a:p>
        </p:txBody>
      </p:sp>
      <p:pic>
        <p:nvPicPr>
          <p:cNvPr id="1027" name="Picture 3" descr="C:\Users\1\Desktop\цуканова\планы уроков\2 курс\21-22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149080"/>
            <a:ext cx="192405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6864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2636912"/>
            <a:ext cx="8229600" cy="3096344"/>
          </a:xfrm>
        </p:spPr>
        <p:txBody>
          <a:bodyPr/>
          <a:lstStyle/>
          <a:p>
            <a:r>
              <a:rPr lang="ru-RU" dirty="0"/>
              <a:t>В классической механике считалось само собой разумеющимся, что время течёт одинаково во всех ИСО, что пространственные масштабы и масса тел во всех ИСО также остаются одинаковыми. </a:t>
            </a:r>
            <a:endParaRPr lang="ru-RU" dirty="0"/>
          </a:p>
        </p:txBody>
      </p:sp>
      <p:pic>
        <p:nvPicPr>
          <p:cNvPr id="2050" name="Picture 2" descr="C:\Users\1\Desktop\цуканова\планы уроков\2 курс\21-22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005064"/>
            <a:ext cx="192405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0441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675467"/>
            <a:ext cx="6940293" cy="3450696"/>
          </a:xfrm>
        </p:spPr>
        <p:txBody>
          <a:bodyPr/>
          <a:lstStyle/>
          <a:p>
            <a:r>
              <a:rPr lang="ru-RU" dirty="0" err="1"/>
              <a:t>И.Ньютон</a:t>
            </a:r>
            <a:r>
              <a:rPr lang="ru-RU" dirty="0"/>
              <a:t> ввёл в физику постулаты об абсолютном времени и абсолютном пространстве, он писал: </a:t>
            </a:r>
            <a:endParaRPr lang="ru-RU" dirty="0" smtClean="0"/>
          </a:p>
          <a:p>
            <a:r>
              <a:rPr lang="ru-RU" sz="2800" b="1" dirty="0" smtClean="0"/>
              <a:t>“</a:t>
            </a:r>
            <a:r>
              <a:rPr lang="ru-RU" sz="2800" b="1" dirty="0"/>
              <a:t>Абсолютное время, истинное или математическое течёт одинаково…. Абсолютное пространство в силу своей природы….. всегда остаётся одинаковым и неподвижным”</a:t>
            </a:r>
            <a:endParaRPr lang="ru-RU" sz="2800" b="1" dirty="0"/>
          </a:p>
        </p:txBody>
      </p:sp>
      <p:pic>
        <p:nvPicPr>
          <p:cNvPr id="3074" name="Picture 2" descr="C:\Users\1\Desktop\цуканова\планы уроков\2 курс\21-22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326" y="4221088"/>
            <a:ext cx="192405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610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До середины XIX в. считали, что все физические явления можно объяснить на основе механики Ньютона.</a:t>
            </a:r>
          </a:p>
          <a:p>
            <a:r>
              <a:rPr lang="ru-RU" dirty="0"/>
              <a:t>В середине XIX в. была создана теория электромагнитных явлений</a:t>
            </a:r>
          </a:p>
          <a:p>
            <a:r>
              <a:rPr lang="ru-RU" dirty="0"/>
              <a:t>(теория Максвелла)</a:t>
            </a:r>
            <a:endParaRPr lang="ru-RU" dirty="0"/>
          </a:p>
        </p:txBody>
      </p:sp>
      <p:pic>
        <p:nvPicPr>
          <p:cNvPr id="6146" name="Picture 2" descr="C:\Users\1\Desktop\цуканова\планы уроков\2 курс\21-22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933056"/>
            <a:ext cx="192405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7595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675467"/>
            <a:ext cx="6724269" cy="3450696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Перед учеными встала проблема согласования теорий электромагнетизма и механики. Кроме того, в 1881 году американские ученые А. Майкельсон и </a:t>
            </a:r>
            <a:r>
              <a:rPr lang="ru-RU" dirty="0" err="1"/>
              <a:t>Э.Морли</a:t>
            </a:r>
            <a:r>
              <a:rPr lang="ru-RU" dirty="0"/>
              <a:t> установили, что движение Земли никак не сказывается на скорости распространения </a:t>
            </a:r>
            <a:r>
              <a:rPr lang="ru-RU" dirty="0" smtClean="0"/>
              <a:t>света</a:t>
            </a:r>
          </a:p>
          <a:p>
            <a:r>
              <a:rPr lang="ru-RU" dirty="0"/>
              <a:t>И закон сложения скоростей, принятый в классической механике, в данном случае не выполняется. Далее появились сомнения в том, что масса тела всегда постоянна. </a:t>
            </a:r>
            <a:endParaRPr lang="ru-RU" dirty="0"/>
          </a:p>
        </p:txBody>
      </p:sp>
      <p:pic>
        <p:nvPicPr>
          <p:cNvPr id="4098" name="Picture 2" descr="C:\Users\1\Desktop\цуканова\планы уроков\2 курс\21-22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9950" y="4365104"/>
            <a:ext cx="192405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9681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Чтобы объяснить все эти противоречия, нужна была новая теория. Эту теорию и создал в начале века </a:t>
            </a:r>
            <a:r>
              <a:rPr lang="ru-RU" dirty="0" err="1"/>
              <a:t>А.Эйнштейн</a:t>
            </a:r>
            <a:r>
              <a:rPr lang="ru-RU" dirty="0"/>
              <a:t> с помощью введения новых постулатов, согласующихся со всеми опытами</a:t>
            </a:r>
            <a:endParaRPr lang="ru-RU" dirty="0"/>
          </a:p>
        </p:txBody>
      </p:sp>
      <p:pic>
        <p:nvPicPr>
          <p:cNvPr id="5122" name="Picture 2" descr="C:\Users\1\Desktop\цуканова\планы уроков\2 курс\21-22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476750"/>
            <a:ext cx="192405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4533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492895"/>
            <a:ext cx="5428125" cy="2880321"/>
          </a:xfrm>
        </p:spPr>
        <p:txBody>
          <a:bodyPr/>
          <a:lstStyle/>
          <a:p>
            <a:r>
              <a:rPr lang="ru-RU" dirty="0"/>
              <a:t>В 1905 году </a:t>
            </a:r>
            <a:r>
              <a:rPr lang="ru-RU" dirty="0" err="1"/>
              <a:t>А.Эйнштейн</a:t>
            </a:r>
            <a:r>
              <a:rPr lang="ru-RU" dirty="0"/>
              <a:t> </a:t>
            </a:r>
            <a:r>
              <a:rPr lang="ru-RU" i="1" dirty="0"/>
              <a:t>предложил специальную (частную) теорию относительности СТО</a:t>
            </a:r>
            <a:r>
              <a:rPr lang="ru-RU" dirty="0"/>
              <a:t>, на основе которой можно совместить механику и электродинамику. </a:t>
            </a:r>
            <a:endParaRPr lang="ru-RU" dirty="0"/>
          </a:p>
        </p:txBody>
      </p:sp>
      <p:pic>
        <p:nvPicPr>
          <p:cNvPr id="7170" name="Picture 2" descr="C:\Users\1\Desktop\цуканова\планы уроков\2 курс\21-22\33BF13F3-D279-4C58-807D-BE7C26F9F511_mw8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789040"/>
            <a:ext cx="2016224" cy="2981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1\Desktop\цуканова\планы уроков\2 курс\21-22\V1we7qu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8712" y="836712"/>
            <a:ext cx="2138638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1264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Один из символов XX столетия – гениальный учёный Альберт Эйнштейн (1879– 1955). </a:t>
            </a:r>
            <a:endParaRPr lang="ru-RU" dirty="0"/>
          </a:p>
        </p:txBody>
      </p:sp>
      <p:pic>
        <p:nvPicPr>
          <p:cNvPr id="8194" name="Picture 2" descr="C:\Users\1\Desktop\цуканова\планы уроков\2 курс\21-22\1kjbjklbglv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717032"/>
            <a:ext cx="3331344" cy="2498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1\Desktop\цуканова\планы уроков\2 курс\21-22\pic_135888937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9320" y="3717032"/>
            <a:ext cx="3407056" cy="2498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4619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69</TotalTime>
  <Words>580</Words>
  <Application>Microsoft Office PowerPoint</Application>
  <PresentationFormat>Экран (4:3)</PresentationFormat>
  <Paragraphs>42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Волна</vt:lpstr>
      <vt:lpstr>Принцип относительности в механике.Постулаты теории относительности.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Работа в группах</vt:lpstr>
      <vt:lpstr>Размышление над проблемой: “крах цивилизации”.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Принцип относительности в механике.Постулаты теории относительности</dc:title>
  <dc:creator>1</dc:creator>
  <cp:lastModifiedBy>1</cp:lastModifiedBy>
  <cp:revision>6</cp:revision>
  <dcterms:created xsi:type="dcterms:W3CDTF">2014-10-10T07:10:32Z</dcterms:created>
  <dcterms:modified xsi:type="dcterms:W3CDTF">2014-10-10T08:19:36Z</dcterms:modified>
</cp:coreProperties>
</file>