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57" r:id="rId3"/>
    <p:sldId id="259" r:id="rId4"/>
    <p:sldId id="260" r:id="rId5"/>
    <p:sldId id="261" r:id="rId6"/>
    <p:sldId id="262" r:id="rId7"/>
    <p:sldId id="263" r:id="rId8"/>
    <p:sldId id="266" r:id="rId9"/>
    <p:sldId id="265" r:id="rId10"/>
    <p:sldId id="268" r:id="rId11"/>
    <p:sldId id="269" r:id="rId12"/>
    <p:sldId id="271" r:id="rId13"/>
    <p:sldId id="272" r:id="rId14"/>
    <p:sldId id="273" r:id="rId15"/>
    <p:sldId id="276" r:id="rId16"/>
    <p:sldId id="274" r:id="rId17"/>
    <p:sldId id="275" r:id="rId18"/>
    <p:sldId id="278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18192-D656-4315-90E6-BC15FCBBF306}" type="datetimeFigureOut">
              <a:rPr lang="ru-RU" smtClean="0"/>
              <a:pPr/>
              <a:t>05.02.2016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02501-65EE-4D3E-8EA0-BA2CAF9AD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18192-D656-4315-90E6-BC15FCBBF306}" type="datetimeFigureOut">
              <a:rPr lang="ru-RU" smtClean="0"/>
              <a:pPr/>
              <a:t>05.02.2016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02501-65EE-4D3E-8EA0-BA2CAF9AD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18192-D656-4315-90E6-BC15FCBBF306}" type="datetimeFigureOut">
              <a:rPr lang="ru-RU" smtClean="0"/>
              <a:pPr/>
              <a:t>05.02.2016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02501-65EE-4D3E-8EA0-BA2CAF9AD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18192-D656-4315-90E6-BC15FCBBF306}" type="datetimeFigureOut">
              <a:rPr lang="ru-RU" smtClean="0"/>
              <a:pPr/>
              <a:t>05.02.2016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02501-65EE-4D3E-8EA0-BA2CAF9AD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18192-D656-4315-90E6-BC15FCBBF306}" type="datetimeFigureOut">
              <a:rPr lang="ru-RU" smtClean="0"/>
              <a:pPr/>
              <a:t>05.02.2016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02501-65EE-4D3E-8EA0-BA2CAF9AD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18192-D656-4315-90E6-BC15FCBBF306}" type="datetimeFigureOut">
              <a:rPr lang="ru-RU" smtClean="0"/>
              <a:pPr/>
              <a:t>05.02.2016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02501-65EE-4D3E-8EA0-BA2CAF9AD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18192-D656-4315-90E6-BC15FCBBF306}" type="datetimeFigureOut">
              <a:rPr lang="ru-RU" smtClean="0"/>
              <a:pPr/>
              <a:t>05.02.2016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02501-65EE-4D3E-8EA0-BA2CAF9AD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18192-D656-4315-90E6-BC15FCBBF306}" type="datetimeFigureOut">
              <a:rPr lang="ru-RU" smtClean="0"/>
              <a:pPr/>
              <a:t>05.02.2016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02501-65EE-4D3E-8EA0-BA2CAF9AD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18192-D656-4315-90E6-BC15FCBBF306}" type="datetimeFigureOut">
              <a:rPr lang="ru-RU" smtClean="0"/>
              <a:pPr/>
              <a:t>05.02.2016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02501-65EE-4D3E-8EA0-BA2CAF9AD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18192-D656-4315-90E6-BC15FCBBF306}" type="datetimeFigureOut">
              <a:rPr lang="ru-RU" smtClean="0"/>
              <a:pPr/>
              <a:t>05.02.2016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02501-65EE-4D3E-8EA0-BA2CAF9AD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18192-D656-4315-90E6-BC15FCBBF306}" type="datetimeFigureOut">
              <a:rPr lang="ru-RU" smtClean="0"/>
              <a:pPr/>
              <a:t>05.02.2016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02501-65EE-4D3E-8EA0-BA2CAF9AD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18192-D656-4315-90E6-BC15FCBBF306}" type="datetimeFigureOut">
              <a:rPr lang="ru-RU" smtClean="0"/>
              <a:pPr/>
              <a:t>05.02.2016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B02501-65EE-4D3E-8EA0-BA2CAF9ADF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rmAutofit/>
          </a:bodyPr>
          <a:lstStyle/>
          <a:p>
            <a:r>
              <a:rPr lang="ru-RU" sz="6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Открытие</a:t>
            </a:r>
            <a:br>
              <a:rPr lang="ru-RU" sz="6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северных </a:t>
            </a:r>
            <a:r>
              <a:rPr lang="ru-RU" sz="6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земель.</a:t>
            </a:r>
            <a:br>
              <a:rPr lang="ru-RU" sz="6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Учитель: Тихомирова И.А.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МБОУ «СОШ №13»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г.Северодвинск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esktop\img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4968552" cy="6336704"/>
          </a:xfrm>
          <a:prstGeom prst="rect">
            <a:avLst/>
          </a:prstGeom>
          <a:noFill/>
        </p:spPr>
      </p:pic>
      <p:pic>
        <p:nvPicPr>
          <p:cNvPr id="5123" name="Picture 3" descr="C:\Users\1\Desktop\k0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908720"/>
            <a:ext cx="3600400" cy="4968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Desktop\KMO_090981_04929_1_t2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124744"/>
            <a:ext cx="3672408" cy="4248472"/>
          </a:xfrm>
          <a:prstGeom prst="rect">
            <a:avLst/>
          </a:prstGeom>
          <a:noFill/>
        </p:spPr>
      </p:pic>
      <p:pic>
        <p:nvPicPr>
          <p:cNvPr id="6147" name="Picture 3" descr="C:\Users\1\Desktop\img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32656"/>
            <a:ext cx="4896544" cy="6264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Челюскин Семён Иванович</a:t>
            </a:r>
            <a:endParaRPr lang="ru-RU" dirty="0"/>
          </a:p>
        </p:txBody>
      </p:sp>
      <p:pic>
        <p:nvPicPr>
          <p:cNvPr id="7170" name="Picture 2" descr="C:\Users\1\Desktop\0_73517_468b0b19_X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84784"/>
            <a:ext cx="3672408" cy="4680520"/>
          </a:xfrm>
          <a:prstGeom prst="rect">
            <a:avLst/>
          </a:prstGeom>
          <a:noFill/>
        </p:spPr>
      </p:pic>
      <p:pic>
        <p:nvPicPr>
          <p:cNvPr id="7171" name="Picture 3" descr="C:\Users\1\Desktop\383a4bd074951a294ba472bc5dc75fc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484784"/>
            <a:ext cx="4248472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Отплытие парохода «Челюскин» из Архангельска</a:t>
            </a:r>
            <a:endParaRPr lang="ru-RU" dirty="0"/>
          </a:p>
        </p:txBody>
      </p:sp>
      <p:pic>
        <p:nvPicPr>
          <p:cNvPr id="8195" name="Picture 3" descr="C:\Users\1\Desktop\51656701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600200"/>
            <a:ext cx="6912768" cy="47811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Чукотском море</a:t>
            </a:r>
            <a:endParaRPr lang="ru-RU" dirty="0"/>
          </a:p>
        </p:txBody>
      </p:sp>
      <p:pic>
        <p:nvPicPr>
          <p:cNvPr id="9218" name="Picture 2" descr="C:\Users\1\Desktop\1245865134_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196752"/>
            <a:ext cx="6696744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1\Desktop\28444613_hist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8280920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Чукотке</a:t>
            </a:r>
            <a:endParaRPr lang="ru-RU" dirty="0"/>
          </a:p>
        </p:txBody>
      </p:sp>
      <p:pic>
        <p:nvPicPr>
          <p:cNvPr id="10242" name="Picture 2" descr="C:\Users\1\Desktop\na0007_05501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268760"/>
            <a:ext cx="8280920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ru-RU" dirty="0" smtClean="0"/>
              <a:t>Чукотское море</a:t>
            </a:r>
            <a:endParaRPr lang="ru-RU" dirty="0"/>
          </a:p>
        </p:txBody>
      </p:sp>
      <p:pic>
        <p:nvPicPr>
          <p:cNvPr id="11266" name="Picture 2" descr="C:\Users\1\Desktop\1245865660_12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196752"/>
            <a:ext cx="7704856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1\Desktop\77357602_CHelyusk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04664"/>
            <a:ext cx="7920880" cy="59046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Памятник Челюскину С.И. на Чукотке</a:t>
            </a:r>
            <a:endParaRPr lang="ru-RU" dirty="0"/>
          </a:p>
        </p:txBody>
      </p:sp>
      <p:pic>
        <p:nvPicPr>
          <p:cNvPr id="13314" name="Picture 2" descr="C:\Users\1\Desktop\45_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412776"/>
            <a:ext cx="4816515" cy="49251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/>
              <a:t>Витус Беринг</a:t>
            </a:r>
            <a:endParaRPr lang="ru-RU" dirty="0"/>
          </a:p>
        </p:txBody>
      </p:sp>
      <p:pic>
        <p:nvPicPr>
          <p:cNvPr id="1026" name="Picture 2" descr="C:\Users\1\Desktop\Рисунок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124744"/>
            <a:ext cx="5544616" cy="54726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Беринг и Чириков.В экспедиции</a:t>
            </a:r>
            <a:endParaRPr lang="ru-RU" dirty="0"/>
          </a:p>
        </p:txBody>
      </p:sp>
      <p:pic>
        <p:nvPicPr>
          <p:cNvPr id="2050" name="Picture 2" descr="C:\Users\1\Desktop\824882_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628800"/>
            <a:ext cx="7416824" cy="4752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1\Desktop\korab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624" y="476672"/>
            <a:ext cx="7866831" cy="5904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d52633ddd9efb77774f405ec9f43db2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48680"/>
            <a:ext cx="8058472" cy="5760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esktop\atta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404664"/>
            <a:ext cx="5832647" cy="61206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Море Лаптевых</a:t>
            </a:r>
            <a:endParaRPr lang="ru-RU" dirty="0"/>
          </a:p>
        </p:txBody>
      </p:sp>
      <p:pic>
        <p:nvPicPr>
          <p:cNvPr id="1026" name="Picture 2" descr="C:\Users\1\Desktop\0021-023-More-Laptevykh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1196752"/>
            <a:ext cx="8352928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Desktop\0013-013-More-Laptevyk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424935" cy="6192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0_4f2b_ba4f5a9f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424936" cy="63367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32</Words>
  <Application>Microsoft Office PowerPoint</Application>
  <PresentationFormat>Экран (4:3)</PresentationFormat>
  <Paragraphs>10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Открытие  северных земель.   Учитель: Тихомирова И.А. МБОУ «СОШ №13» г.Северодвинск</vt:lpstr>
      <vt:lpstr>Витус Беринг</vt:lpstr>
      <vt:lpstr>Беринг и Чириков.В экспедиции</vt:lpstr>
      <vt:lpstr>Слайд 4</vt:lpstr>
      <vt:lpstr>Слайд 5</vt:lpstr>
      <vt:lpstr>Слайд 6</vt:lpstr>
      <vt:lpstr>Море Лаптевых</vt:lpstr>
      <vt:lpstr>Слайд 8</vt:lpstr>
      <vt:lpstr>Слайд 9</vt:lpstr>
      <vt:lpstr>Слайд 10</vt:lpstr>
      <vt:lpstr>Слайд 11</vt:lpstr>
      <vt:lpstr>Челюскин Семён Иванович</vt:lpstr>
      <vt:lpstr>Отплытие парохода «Челюскин» из Архангельска</vt:lpstr>
      <vt:lpstr>В Чукотском море</vt:lpstr>
      <vt:lpstr>Слайд 15</vt:lpstr>
      <vt:lpstr>На Чукотке</vt:lpstr>
      <vt:lpstr>Чукотское море</vt:lpstr>
      <vt:lpstr>Слайд 18</vt:lpstr>
      <vt:lpstr>Памятник Челюскину С.И. на Чукотке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Витус Беринг</dc:title>
  <dc:creator>1</dc:creator>
  <cp:lastModifiedBy>1</cp:lastModifiedBy>
  <cp:revision>4</cp:revision>
  <dcterms:created xsi:type="dcterms:W3CDTF">2015-01-16T17:30:02Z</dcterms:created>
  <dcterms:modified xsi:type="dcterms:W3CDTF">2016-02-05T14:38:24Z</dcterms:modified>
</cp:coreProperties>
</file>