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57" r:id="rId2"/>
    <p:sldId id="259" r:id="rId3"/>
    <p:sldId id="260" r:id="rId4"/>
    <p:sldId id="278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9" r:id="rId16"/>
    <p:sldId id="272" r:id="rId17"/>
    <p:sldId id="273" r:id="rId18"/>
    <p:sldId id="274" r:id="rId19"/>
    <p:sldId id="275" r:id="rId20"/>
    <p:sldId id="276" r:id="rId21"/>
    <p:sldId id="258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7" autoAdjust="0"/>
    <p:restoredTop sz="94660"/>
  </p:normalViewPr>
  <p:slideViewPr>
    <p:cSldViewPr>
      <p:cViewPr varScale="1">
        <p:scale>
          <a:sx n="98" d="100"/>
          <a:sy n="98" d="100"/>
        </p:scale>
        <p:origin x="-2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6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097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895E9D-5BCF-4BB0-BFD3-40CEC31CD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4E6B1-01F3-42B1-A37C-8707618C6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495D7-C662-4948-8E96-174C9F3890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8A2B3-25D4-4613-9BEB-F57E693CF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DFA0A-577B-405A-BBE4-95CD12334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52654-6A13-4F90-B1A5-1B648CE8E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0D0E7-33DF-4634-9EC9-D701A92AB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7E637-0F0A-4A63-8F6C-F2F2EE6E0E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26B72-85C7-4C08-9954-C207E1D8D8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BD813-D591-49C1-9495-B75DCF2D5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2F709-EF76-48B0-8621-FD337A4E8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94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94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94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9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D09860F-7AA5-4072-9EBF-3496525F5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995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995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0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2303463" y="777875"/>
            <a:ext cx="70167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/>
              <a:t> </a:t>
            </a:r>
            <a:r>
              <a:rPr lang="ru-RU" sz="7200" b="1">
                <a:solidFill>
                  <a:srgbClr val="FF0066"/>
                </a:solidFill>
              </a:rPr>
              <a:t>«Мы помним, </a:t>
            </a:r>
          </a:p>
          <a:p>
            <a:pPr algn="just"/>
            <a:r>
              <a:rPr lang="ru-RU" sz="7200" b="1">
                <a:solidFill>
                  <a:srgbClr val="FF0066"/>
                </a:solidFill>
              </a:rPr>
              <a:t>мы гордимся»</a:t>
            </a:r>
            <a:r>
              <a:rPr lang="ru-RU" sz="7200"/>
              <a:t> </a:t>
            </a: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900113" y="3644900"/>
            <a:ext cx="7318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Посвящение подвигу приморцев в Великой Отечественной войне, </a:t>
            </a:r>
          </a:p>
          <a:p>
            <a:r>
              <a:rPr lang="ru-RU"/>
              <a:t>памяти ныне живущих о тех, кто ушел, оставив след в истории </a:t>
            </a:r>
          </a:p>
          <a:p>
            <a:r>
              <a:rPr lang="ru-RU"/>
              <a:t>своей малой Родины </a:t>
            </a:r>
          </a:p>
        </p:txBody>
      </p:sp>
      <p:pic>
        <p:nvPicPr>
          <p:cNvPr id="3076" name="Picture 6" descr="род м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2074863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1"/>
          <p:cNvSpPr txBox="1">
            <a:spLocks noChangeArrowheads="1"/>
          </p:cNvSpPr>
          <p:nvPr/>
        </p:nvSpPr>
        <p:spPr bwMode="auto">
          <a:xfrm>
            <a:off x="3935413" y="5516563"/>
            <a:ext cx="50260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Пивкина Елена Владимировна</a:t>
            </a:r>
          </a:p>
          <a:p>
            <a:r>
              <a:rPr lang="ru-RU" b="1"/>
              <a:t>учитель начальных классов</a:t>
            </a:r>
          </a:p>
          <a:p>
            <a:r>
              <a:rPr lang="ru-RU" b="1"/>
              <a:t>МОБУ СОШ №17 «Родник», г. Дальнегорск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Буштрук Д.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55925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3419475" y="360363"/>
            <a:ext cx="4373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Буштрук Даниил Иванович</a:t>
            </a:r>
            <a:r>
              <a:rPr lang="ru-RU" sz="2400">
                <a:solidFill>
                  <a:srgbClr val="FF00FF"/>
                </a:solidFill>
              </a:rPr>
              <a:t> 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3132138" y="1052513"/>
            <a:ext cx="49942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Полк, которым командовал Д.И. Буштрук </a:t>
            </a:r>
          </a:p>
          <a:p>
            <a:r>
              <a:rPr lang="ru-RU"/>
              <a:t>под Сталинградом стал гвардейским,</a:t>
            </a:r>
          </a:p>
          <a:p>
            <a:r>
              <a:rPr lang="ru-RU"/>
              <a:t> участвовал в боях на Орловско-Курской дуг</a:t>
            </a:r>
          </a:p>
          <a:p>
            <a:r>
              <a:rPr lang="ru-RU"/>
              <a:t> и при форсировании Днепра.</a:t>
            </a:r>
          </a:p>
          <a:p>
            <a:r>
              <a:rPr lang="ru-RU"/>
              <a:t> 23 октября 1943 года за героизм и мужество</a:t>
            </a:r>
          </a:p>
          <a:p>
            <a:r>
              <a:rPr lang="ru-RU"/>
              <a:t> проявленные при форсировании Днепра, </a:t>
            </a:r>
          </a:p>
          <a:p>
            <a:r>
              <a:rPr lang="ru-RU"/>
              <a:t>Буштрук Даниил Иванович удостоен </a:t>
            </a:r>
          </a:p>
          <a:p>
            <a:r>
              <a:rPr lang="ru-RU"/>
              <a:t>звания Героя Советского Союза. </a:t>
            </a:r>
          </a:p>
        </p:txBody>
      </p:sp>
      <p:pic>
        <p:nvPicPr>
          <p:cNvPr id="12293" name="Picture 8" descr="2_3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3695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Rectangle 9"/>
          <p:cNvSpPr>
            <a:spLocks noChangeArrowheads="1"/>
          </p:cNvSpPr>
          <p:nvPr/>
        </p:nvSpPr>
        <p:spPr bwMode="auto">
          <a:xfrm>
            <a:off x="539750" y="5516563"/>
            <a:ext cx="4572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/>
              <a:t>Аллея Героев</a:t>
            </a:r>
          </a:p>
          <a:p>
            <a:r>
              <a:rPr lang="ru-RU" sz="1200"/>
              <a:t>Комплекс мемориальных   плит, </a:t>
            </a:r>
          </a:p>
          <a:p>
            <a:r>
              <a:rPr lang="ru-RU" sz="1200"/>
              <a:t>посвященных Героям Советского Союза «Воинам,  </a:t>
            </a:r>
          </a:p>
          <a:p>
            <a:r>
              <a:rPr lang="ru-RU" sz="1200"/>
              <a:t>участникам Великой Отечественной войны».</a:t>
            </a:r>
          </a:p>
          <a:p>
            <a:r>
              <a:rPr lang="ru-RU" sz="1200"/>
              <a:t> с.Михайловка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Егоров М.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25725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3419475" y="260350"/>
            <a:ext cx="4360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Егоров Михаил Артёмович</a:t>
            </a:r>
            <a:r>
              <a:rPr lang="ru-RU" sz="2400">
                <a:solidFill>
                  <a:srgbClr val="FF00FF"/>
                </a:solidFill>
              </a:rPr>
              <a:t> 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700338" y="765175"/>
            <a:ext cx="7031037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В 1943 году призван в ряды Советской Армии и </a:t>
            </a:r>
          </a:p>
          <a:p>
            <a:r>
              <a:rPr lang="ru-RU"/>
              <a:t>направлен на Волховский фронт.</a:t>
            </a:r>
          </a:p>
          <a:p>
            <a:r>
              <a:rPr lang="ru-RU"/>
              <a:t> Участник прорыва блокады города Ленинграда. </a:t>
            </a:r>
          </a:p>
          <a:p>
            <a:r>
              <a:rPr lang="ru-RU"/>
              <a:t>Весной 1944 года войска 52-й армии вели упорные бои </a:t>
            </a:r>
          </a:p>
          <a:p>
            <a:r>
              <a:rPr lang="ru-RU"/>
              <a:t>по освобождению украинской земли.</a:t>
            </a:r>
          </a:p>
          <a:p>
            <a:r>
              <a:rPr lang="ru-RU"/>
              <a:t> В составе армии отважно сражался с врагом и </a:t>
            </a:r>
          </a:p>
          <a:p>
            <a:r>
              <a:rPr lang="ru-RU"/>
              <a:t>старший сержант, помощник командира взвода разветки</a:t>
            </a:r>
          </a:p>
          <a:p>
            <a:r>
              <a:rPr lang="ru-RU"/>
              <a:t> 861-го стрелкового полка Михайил Артёмович Егоров. </a:t>
            </a:r>
          </a:p>
          <a:p>
            <a:r>
              <a:rPr lang="ru-RU"/>
              <a:t>13 сентября 1944 года за героизм и мужество</a:t>
            </a:r>
          </a:p>
          <a:p>
            <a:r>
              <a:rPr lang="ru-RU"/>
              <a:t> Михайил Артёмович удостоен звания Героя Советского Союза.</a:t>
            </a:r>
          </a:p>
        </p:txBody>
      </p:sp>
      <p:pic>
        <p:nvPicPr>
          <p:cNvPr id="13317" name="Picture 9" descr="1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3716338"/>
            <a:ext cx="252095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10"/>
          <p:cNvSpPr>
            <a:spLocks noChangeArrowheads="1"/>
          </p:cNvSpPr>
          <p:nvPr/>
        </p:nvSpPr>
        <p:spPr bwMode="auto">
          <a:xfrm>
            <a:off x="1476375" y="5661025"/>
            <a:ext cx="43910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200" b="1">
                <a:latin typeface="Georgia" pitchFamily="18" charset="0"/>
                <a:cs typeface="Arial" charset="0"/>
              </a:rPr>
              <a:t>Монумент «Воинам-односельчанам,</a:t>
            </a:r>
            <a:r>
              <a:rPr lang="ru-RU" sz="1200">
                <a:latin typeface="Georgia" pitchFamily="18" charset="0"/>
                <a:cs typeface="Arial" charset="0"/>
              </a:rPr>
              <a:t> </a:t>
            </a:r>
          </a:p>
          <a:p>
            <a:r>
              <a:rPr lang="ru-RU" sz="1200">
                <a:latin typeface="Georgia" pitchFamily="18" charset="0"/>
                <a:cs typeface="Arial" charset="0"/>
              </a:rPr>
              <a:t>погибшим на фронтах Великой отечественной войны 1941-1945г.г.».</a:t>
            </a:r>
            <a:r>
              <a:rPr lang="ru-RU" sz="1200">
                <a:cs typeface="Arial" charset="0"/>
              </a:rPr>
              <a:t>                                                              </a:t>
            </a:r>
          </a:p>
          <a:p>
            <a:pPr eaLnBrk="0" hangingPunct="0"/>
            <a:r>
              <a:rPr lang="ru-RU" sz="1200">
                <a:latin typeface="Georgia" pitchFamily="18" charset="0"/>
                <a:cs typeface="Arial" charset="0"/>
              </a:rPr>
              <a:t> с.Михайловка </a:t>
            </a:r>
            <a:endParaRPr lang="ru-RU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Zverkov p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620713"/>
            <a:ext cx="223520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5"/>
          <p:cNvSpPr>
            <a:spLocks noChangeArrowheads="1"/>
          </p:cNvSpPr>
          <p:nvPr/>
        </p:nvSpPr>
        <p:spPr bwMode="auto">
          <a:xfrm>
            <a:off x="3132138" y="360363"/>
            <a:ext cx="4113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Зверьков Пётр Павлович</a:t>
            </a:r>
            <a:r>
              <a:rPr lang="ru-RU" sz="2400">
                <a:solidFill>
                  <a:srgbClr val="FF00FF"/>
                </a:solidFill>
              </a:rPr>
              <a:t> </a:t>
            </a:r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443163" y="836613"/>
            <a:ext cx="6700837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Свою судьбу связал с авиацией.</a:t>
            </a:r>
          </a:p>
          <a:p>
            <a:r>
              <a:rPr lang="ru-RU"/>
              <a:t>Участвовал в Великой Отечественной войне,</a:t>
            </a:r>
          </a:p>
          <a:p>
            <a:r>
              <a:rPr lang="ru-RU"/>
              <a:t> воевал на первом Белорусском фронте </a:t>
            </a:r>
          </a:p>
          <a:p>
            <a:r>
              <a:rPr lang="ru-RU"/>
              <a:t>с декабря 1942 года по май 1945. </a:t>
            </a:r>
          </a:p>
          <a:p>
            <a:r>
              <a:rPr lang="ru-RU"/>
              <a:t>Награждён тремя орденами Красного Знамени,</a:t>
            </a:r>
          </a:p>
          <a:p>
            <a:r>
              <a:rPr lang="ru-RU"/>
              <a:t> орденом Отечественной войны второй степени,</a:t>
            </a:r>
          </a:p>
          <a:p>
            <a:r>
              <a:rPr lang="ru-RU"/>
              <a:t> медалями "За победу над Германией", "За взятие Берлина",</a:t>
            </a:r>
          </a:p>
          <a:p>
            <a:r>
              <a:rPr lang="ru-RU"/>
              <a:t> "За боевые заслуги", </a:t>
            </a:r>
          </a:p>
          <a:p>
            <a:r>
              <a:rPr lang="ru-RU"/>
              <a:t>польской медалью "За Варшаву 1939-1945 г.г.". </a:t>
            </a:r>
          </a:p>
        </p:txBody>
      </p:sp>
      <p:pic>
        <p:nvPicPr>
          <p:cNvPr id="14341" name="Picture 8" descr="4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0700" y="3357563"/>
            <a:ext cx="2273300" cy="336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3419475" y="5661025"/>
            <a:ext cx="29702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/>
              <a:t>Памятник Герою Советского Союза, </a:t>
            </a:r>
          </a:p>
          <a:p>
            <a:r>
              <a:rPr lang="ru-RU" sz="1200"/>
              <a:t>летчику Петру Павловичу Зверькову </a:t>
            </a:r>
          </a:p>
          <a:p>
            <a:r>
              <a:rPr lang="ru-RU" sz="1200"/>
              <a:t>и члену его экипажа - Г.И. Дмитриенко.</a:t>
            </a:r>
          </a:p>
          <a:p>
            <a:r>
              <a:rPr lang="ru-RU" sz="1200"/>
              <a:t> с. Михайловка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Кобисской А.С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2095500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203575" y="288925"/>
            <a:ext cx="528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Кобисской Александр Сергеевич</a:t>
            </a:r>
            <a:r>
              <a:rPr lang="ru-RU" sz="2400">
                <a:solidFill>
                  <a:srgbClr val="FF00FF"/>
                </a:solidFill>
              </a:rPr>
              <a:t> </a:t>
            </a: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2184400" y="981075"/>
            <a:ext cx="695960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С октября 1941 года на фронте.</a:t>
            </a:r>
          </a:p>
          <a:p>
            <a:r>
              <a:rPr lang="ru-RU"/>
              <a:t> В период Великой Отечественной войны</a:t>
            </a:r>
          </a:p>
          <a:p>
            <a:r>
              <a:rPr lang="ru-RU"/>
              <a:t> произвёл 314 боевых вылетов, </a:t>
            </a:r>
          </a:p>
          <a:p>
            <a:r>
              <a:rPr lang="ru-RU"/>
              <a:t>провёл 47 воздушных боёв и сбил 16 самолётов противника. </a:t>
            </a:r>
          </a:p>
          <a:p>
            <a:r>
              <a:rPr lang="ru-RU"/>
              <a:t>Воевал Александр Сергеевич до конца войны. </a:t>
            </a:r>
          </a:p>
          <a:p>
            <a:r>
              <a:rPr lang="ru-RU"/>
              <a:t>Он сражался на Курской дуге, бил захватчиков </a:t>
            </a:r>
          </a:p>
          <a:p>
            <a:r>
              <a:rPr lang="ru-RU"/>
              <a:t>над Украиной и Белоруссией, сражался в Польше и Германии. </a:t>
            </a:r>
          </a:p>
          <a:p>
            <a:r>
              <a:rPr lang="ru-RU"/>
              <a:t>1 июля 1944 года А.С. Кобисской удостоен </a:t>
            </a:r>
          </a:p>
          <a:p>
            <a:r>
              <a:rPr lang="ru-RU"/>
              <a:t>звания Героя Советского Союза.</a:t>
            </a:r>
          </a:p>
        </p:txBody>
      </p:sp>
      <p:pic>
        <p:nvPicPr>
          <p:cNvPr id="15365" name="Picture 10" descr="1_1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3213100"/>
            <a:ext cx="2160587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Rectangle 12"/>
          <p:cNvSpPr>
            <a:spLocks noChangeArrowheads="1"/>
          </p:cNvSpPr>
          <p:nvPr/>
        </p:nvSpPr>
        <p:spPr bwMode="auto">
          <a:xfrm>
            <a:off x="1403350" y="5516563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/>
              <a:t>Монумент «Воинам-односельчанам,</a:t>
            </a:r>
            <a:r>
              <a:rPr lang="ru-RU" sz="1200"/>
              <a:t> </a:t>
            </a:r>
          </a:p>
          <a:p>
            <a:r>
              <a:rPr lang="ru-RU" sz="1200"/>
              <a:t>погибшим на фронтах Великой отечественной войны 1941-1945г.г.».                                                              </a:t>
            </a:r>
          </a:p>
          <a:p>
            <a:r>
              <a:rPr lang="ru-RU" sz="1200"/>
              <a:t> с.Михайловка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ChangeArrowheads="1"/>
          </p:cNvSpPr>
          <p:nvPr/>
        </p:nvSpPr>
        <p:spPr bwMode="auto">
          <a:xfrm>
            <a:off x="3635375" y="404813"/>
            <a:ext cx="4230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Ивасик Михаил Адамович</a:t>
            </a:r>
            <a:r>
              <a:rPr lang="ru-RU" sz="2400">
                <a:solidFill>
                  <a:srgbClr val="FF00FF"/>
                </a:solidFill>
              </a:rPr>
              <a:t> </a:t>
            </a:r>
          </a:p>
        </p:txBody>
      </p:sp>
      <p:sp>
        <p:nvSpPr>
          <p:cNvPr id="16387" name="Rectangle 6"/>
          <p:cNvSpPr>
            <a:spLocks noChangeArrowheads="1"/>
          </p:cNvSpPr>
          <p:nvPr/>
        </p:nvSpPr>
        <p:spPr bwMode="auto">
          <a:xfrm>
            <a:off x="2555875" y="844550"/>
            <a:ext cx="6613525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С 19 апреля 1942 года - на фронтах Великой</a:t>
            </a:r>
          </a:p>
          <a:p>
            <a:r>
              <a:rPr lang="ru-RU"/>
              <a:t>Отечественной войны. </a:t>
            </a:r>
          </a:p>
          <a:p>
            <a:r>
              <a:rPr lang="ru-RU"/>
              <a:t>Командир стрелкового батальона 380-го стрелкового полка </a:t>
            </a:r>
          </a:p>
          <a:p>
            <a:r>
              <a:rPr lang="ru-RU"/>
              <a:t>краснознамённой дивизии капитан Ивасик </a:t>
            </a:r>
          </a:p>
          <a:p>
            <a:r>
              <a:rPr lang="ru-RU"/>
              <a:t>являлся лучшим снайпером дивизии, на боевом счету – </a:t>
            </a:r>
          </a:p>
          <a:p>
            <a:r>
              <a:rPr lang="ru-RU"/>
              <a:t>320 уничтоженных фашистов. 18 августа 1944 года </a:t>
            </a:r>
          </a:p>
          <a:p>
            <a:r>
              <a:rPr lang="ru-RU"/>
              <a:t>осколком вражеского снаряда отважный комбат был </a:t>
            </a:r>
          </a:p>
          <a:p>
            <a:r>
              <a:rPr lang="ru-RU"/>
              <a:t>смертельно ранен. 24 марта 1945 года Указом </a:t>
            </a:r>
          </a:p>
          <a:p>
            <a:r>
              <a:rPr lang="ru-RU"/>
              <a:t>Президиума Верховного Совета СССР </a:t>
            </a:r>
          </a:p>
          <a:p>
            <a:r>
              <a:rPr lang="ru-RU"/>
              <a:t>Ивасику Михаилу Адамовичу было посмертно </a:t>
            </a:r>
          </a:p>
          <a:p>
            <a:r>
              <a:rPr lang="ru-RU"/>
              <a:t>присвоено звание Героя Советского Союза.</a:t>
            </a:r>
          </a:p>
        </p:txBody>
      </p:sp>
      <p:pic>
        <p:nvPicPr>
          <p:cNvPr id="16388" name="Picture 8" descr="2_3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4437063"/>
            <a:ext cx="29749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9"/>
          <p:cNvSpPr>
            <a:spLocks noChangeArrowheads="1"/>
          </p:cNvSpPr>
          <p:nvPr/>
        </p:nvSpPr>
        <p:spPr bwMode="auto">
          <a:xfrm>
            <a:off x="971550" y="5516563"/>
            <a:ext cx="4572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/>
              <a:t>Аллея Героев</a:t>
            </a:r>
          </a:p>
          <a:p>
            <a:r>
              <a:rPr lang="ru-RU" sz="1200"/>
              <a:t>Комплекс мемориальных   плит, </a:t>
            </a:r>
          </a:p>
          <a:p>
            <a:r>
              <a:rPr lang="ru-RU" sz="1200"/>
              <a:t>посвященных Героям Советского Союза «Воинам,  </a:t>
            </a:r>
          </a:p>
          <a:p>
            <a:r>
              <a:rPr lang="ru-RU" sz="1200"/>
              <a:t>участникам Великой Отечественной войны».</a:t>
            </a:r>
          </a:p>
          <a:p>
            <a:r>
              <a:rPr lang="ru-RU" sz="1200"/>
              <a:t> с.Михайловка</a:t>
            </a:r>
          </a:p>
        </p:txBody>
      </p:sp>
      <p:pic>
        <p:nvPicPr>
          <p:cNvPr id="16390" name="Picture 10" descr="Фотография Михаил Ивасик (photo Mihail Ivasik)"/>
          <p:cNvPicPr>
            <a:picLocks noChangeAspect="1" noChangeArrowheads="1"/>
          </p:cNvPicPr>
          <p:nvPr/>
        </p:nvPicPr>
        <p:blipFill>
          <a:blip r:embed="rId3" cstate="print"/>
          <a:srcRect l="14474" r="16075"/>
          <a:stretch>
            <a:fillRect/>
          </a:stretch>
        </p:blipFill>
        <p:spPr bwMode="auto">
          <a:xfrm>
            <a:off x="0" y="260350"/>
            <a:ext cx="230187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403350" y="1196975"/>
            <a:ext cx="6219825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8000" b="1"/>
              <a:t>Их подвиги </a:t>
            </a:r>
          </a:p>
          <a:p>
            <a:pPr algn="ctr"/>
            <a:r>
              <a:rPr lang="ru-RU" sz="8000" b="1"/>
              <a:t>помнит </a:t>
            </a:r>
          </a:p>
          <a:p>
            <a:pPr algn="ctr"/>
            <a:r>
              <a:rPr lang="ru-RU" sz="8000" b="1"/>
              <a:t>Отчизна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5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4295775" cy="322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6"/>
          <p:cNvSpPr>
            <a:spLocks noChangeArrowheads="1"/>
          </p:cNvSpPr>
          <p:nvPr/>
        </p:nvSpPr>
        <p:spPr bwMode="auto">
          <a:xfrm>
            <a:off x="4797425" y="765175"/>
            <a:ext cx="40179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Обелиск «Воинам-односельчанам</a:t>
            </a:r>
            <a:r>
              <a:rPr lang="ru-RU" sz="1200"/>
              <a:t>, </a:t>
            </a:r>
          </a:p>
          <a:p>
            <a:pPr algn="ctr"/>
            <a:r>
              <a:rPr lang="ru-RU" sz="1200"/>
              <a:t>погибшим на фронтах Великой отечественной войны </a:t>
            </a:r>
          </a:p>
          <a:p>
            <a:pPr algn="ctr"/>
            <a:r>
              <a:rPr lang="ru-RU" sz="1200"/>
              <a:t>1941-1945г.г.».</a:t>
            </a:r>
          </a:p>
          <a:p>
            <a:pPr algn="ctr"/>
            <a:r>
              <a:rPr lang="ru-RU" sz="1200"/>
              <a:t>с. Васильевка  </a:t>
            </a:r>
          </a:p>
        </p:txBody>
      </p:sp>
      <p:pic>
        <p:nvPicPr>
          <p:cNvPr id="18436" name="Picture 8" descr="6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43434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9"/>
          <p:cNvSpPr>
            <a:spLocks noChangeArrowheads="1"/>
          </p:cNvSpPr>
          <p:nvPr/>
        </p:nvSpPr>
        <p:spPr bwMode="auto">
          <a:xfrm>
            <a:off x="0" y="5734050"/>
            <a:ext cx="4700588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«Воинам -односельчанам</a:t>
            </a:r>
            <a:r>
              <a:rPr lang="ru-RU" sz="1200"/>
              <a:t>, </a:t>
            </a:r>
          </a:p>
          <a:p>
            <a:pPr algn="ctr"/>
            <a:r>
              <a:rPr lang="ru-RU" sz="1200"/>
              <a:t>погибшим в годы Великой Отечественной войны 1941-1945гг.».</a:t>
            </a:r>
          </a:p>
          <a:p>
            <a:pPr algn="ctr"/>
            <a:r>
              <a:rPr lang="ru-RU" sz="1200"/>
              <a:t> с. Григорьевка,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7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60350"/>
            <a:ext cx="334962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3779838" y="476250"/>
            <a:ext cx="51085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Стела:  «Памятник воинам-односельчанам</a:t>
            </a:r>
            <a:r>
              <a:rPr lang="ru-RU" sz="1200"/>
              <a:t>,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Новожатково</a:t>
            </a:r>
          </a:p>
        </p:txBody>
      </p:sp>
      <p:pic>
        <p:nvPicPr>
          <p:cNvPr id="19460" name="Picture 8" descr="8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4300" y="2420938"/>
            <a:ext cx="4703763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9"/>
          <p:cNvSpPr>
            <a:spLocks noChangeArrowheads="1"/>
          </p:cNvSpPr>
          <p:nvPr/>
        </p:nvSpPr>
        <p:spPr bwMode="auto">
          <a:xfrm>
            <a:off x="611188" y="5949950"/>
            <a:ext cx="51085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Монумент «Памятник воинам-односельчанам</a:t>
            </a:r>
            <a:r>
              <a:rPr lang="ru-RU" sz="1200"/>
              <a:t>,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Абрамовка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9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0350"/>
            <a:ext cx="3138488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6"/>
          <p:cNvSpPr>
            <a:spLocks noChangeArrowheads="1"/>
          </p:cNvSpPr>
          <p:nvPr/>
        </p:nvSpPr>
        <p:spPr bwMode="auto">
          <a:xfrm>
            <a:off x="3573463" y="641350"/>
            <a:ext cx="51085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«Памятник воинам-односельчанам,</a:t>
            </a:r>
            <a:r>
              <a:rPr lang="ru-RU" sz="1200"/>
              <a:t>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Горбатка.</a:t>
            </a:r>
          </a:p>
        </p:txBody>
      </p:sp>
      <p:pic>
        <p:nvPicPr>
          <p:cNvPr id="20484" name="Picture 8" descr="10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844675"/>
            <a:ext cx="5329237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9"/>
          <p:cNvSpPr>
            <a:spLocks noChangeArrowheads="1"/>
          </p:cNvSpPr>
          <p:nvPr/>
        </p:nvSpPr>
        <p:spPr bwMode="auto">
          <a:xfrm>
            <a:off x="1692275" y="6021388"/>
            <a:ext cx="51085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«Памятник воинам-односельчанам,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Ивановка.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112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51188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3348038" y="333375"/>
            <a:ext cx="51514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«Памятник воинам-односельчанам</a:t>
            </a:r>
            <a:r>
              <a:rPr lang="ru-RU" sz="1200"/>
              <a:t>,</a:t>
            </a:r>
          </a:p>
          <a:p>
            <a:pPr algn="ctr"/>
            <a:r>
              <a:rPr lang="ru-RU" sz="1200"/>
              <a:t> 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Горное.</a:t>
            </a:r>
          </a:p>
        </p:txBody>
      </p:sp>
      <p:pic>
        <p:nvPicPr>
          <p:cNvPr id="21508" name="Picture 9" descr="122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052513"/>
            <a:ext cx="297180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10"/>
          <p:cNvSpPr>
            <a:spLocks noChangeArrowheads="1"/>
          </p:cNvSpPr>
          <p:nvPr/>
        </p:nvSpPr>
        <p:spPr bwMode="auto">
          <a:xfrm>
            <a:off x="971550" y="5084763"/>
            <a:ext cx="353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«Памятник воинам-односельчанам,</a:t>
            </a:r>
            <a:r>
              <a:rPr lang="ru-RU" sz="1200"/>
              <a:t> </a:t>
            </a:r>
          </a:p>
          <a:p>
            <a:pPr algn="ctr"/>
            <a:r>
              <a:rPr lang="ru-RU" sz="1200"/>
              <a:t>погибшим на фронтах  Великой отечественной</a:t>
            </a:r>
          </a:p>
          <a:p>
            <a:pPr algn="ctr"/>
            <a:r>
              <a:rPr lang="ru-RU" sz="1200"/>
              <a:t>войны 1941-1945 гг.».</a:t>
            </a:r>
          </a:p>
          <a:p>
            <a:pPr algn="ctr"/>
            <a:r>
              <a:rPr lang="ru-RU" sz="1200"/>
              <a:t> с. Ширяевка.</a:t>
            </a:r>
          </a:p>
        </p:txBody>
      </p:sp>
      <p:pic>
        <p:nvPicPr>
          <p:cNvPr id="21510" name="Picture 12" descr="132_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1484313"/>
            <a:ext cx="3313113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Rectangle 13"/>
          <p:cNvSpPr>
            <a:spLocks noChangeArrowheads="1"/>
          </p:cNvSpPr>
          <p:nvPr/>
        </p:nvSpPr>
        <p:spPr bwMode="auto">
          <a:xfrm>
            <a:off x="3851275" y="6021388"/>
            <a:ext cx="51085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Обелиск «Памятник воинам-односельчанам,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Николаевка.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250825" y="530225"/>
            <a:ext cx="8642350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/>
              <a:t>В 2011 году наша страна отметила </a:t>
            </a:r>
          </a:p>
          <a:p>
            <a:r>
              <a:rPr lang="ru-RU" sz="3200"/>
              <a:t>66-летие Победы в Великой </a:t>
            </a:r>
          </a:p>
          <a:p>
            <a:r>
              <a:rPr lang="ru-RU" sz="3200"/>
              <a:t>Отечественной войне 1941-1945 г.г. </a:t>
            </a:r>
          </a:p>
          <a:p>
            <a:r>
              <a:rPr lang="ru-RU" sz="3200"/>
              <a:t>Это была и есть наша победа: </a:t>
            </a:r>
          </a:p>
          <a:p>
            <a:r>
              <a:rPr lang="ru-RU" sz="3200"/>
              <a:t>именно советские войска разгромили </a:t>
            </a:r>
          </a:p>
          <a:p>
            <a:r>
              <a:rPr lang="ru-RU" sz="3200"/>
              <a:t>фашистских захватчиков, спасли</a:t>
            </a:r>
          </a:p>
          <a:p>
            <a:r>
              <a:rPr lang="ru-RU" sz="3200"/>
              <a:t> человечество от коричневой чумы. </a:t>
            </a:r>
          </a:p>
          <a:p>
            <a:r>
              <a:rPr lang="ru-RU" sz="3200"/>
              <a:t>Вторая мировая война стала самой </a:t>
            </a:r>
          </a:p>
          <a:p>
            <a:r>
              <a:rPr lang="ru-RU" sz="3200"/>
              <a:t>страшной за всю историю цивилизации.</a:t>
            </a:r>
          </a:p>
          <a:p>
            <a:r>
              <a:rPr lang="ru-RU" sz="3200"/>
              <a:t> Победа в ней далась нашему народу ценой огромных, неслыханных потерь. </a:t>
            </a:r>
          </a:p>
        </p:txBody>
      </p:sp>
      <p:pic>
        <p:nvPicPr>
          <p:cNvPr id="4099" name="Рисунок 61" descr="Картинка 19 из 157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2988" y="188913"/>
            <a:ext cx="1751012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5" descr="142_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" y="188913"/>
            <a:ext cx="30241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3419475" y="404813"/>
            <a:ext cx="51085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Стела «Памятник воинам-односельчанам</a:t>
            </a:r>
            <a:r>
              <a:rPr lang="ru-RU" sz="1200"/>
              <a:t>,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Кремово. </a:t>
            </a:r>
          </a:p>
        </p:txBody>
      </p:sp>
      <p:pic>
        <p:nvPicPr>
          <p:cNvPr id="22532" name="Picture 8" descr="15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1268413"/>
            <a:ext cx="3365500" cy="44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9"/>
          <p:cNvSpPr>
            <a:spLocks noChangeArrowheads="1"/>
          </p:cNvSpPr>
          <p:nvPr/>
        </p:nvSpPr>
        <p:spPr bwMode="auto">
          <a:xfrm>
            <a:off x="0" y="4797425"/>
            <a:ext cx="2946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200" b="1"/>
              <a:t>Стела</a:t>
            </a:r>
          </a:p>
          <a:p>
            <a:r>
              <a:rPr lang="ru-RU" sz="1200" b="1"/>
              <a:t>«Памятник воинам-односельчанам</a:t>
            </a:r>
            <a:r>
              <a:rPr lang="ru-RU" sz="1200"/>
              <a:t>, </a:t>
            </a:r>
          </a:p>
          <a:p>
            <a:r>
              <a:rPr lang="ru-RU" sz="1200"/>
              <a:t>погибшим на фронтах  </a:t>
            </a:r>
          </a:p>
          <a:p>
            <a:r>
              <a:rPr lang="ru-RU" sz="1200"/>
              <a:t>Великой отечественной войны </a:t>
            </a:r>
          </a:p>
          <a:p>
            <a:r>
              <a:rPr lang="ru-RU" sz="1200"/>
              <a:t>1941-1945 гг.».</a:t>
            </a:r>
          </a:p>
          <a:p>
            <a:r>
              <a:rPr lang="ru-RU" sz="1200"/>
              <a:t>с. Ляличи.</a:t>
            </a:r>
          </a:p>
        </p:txBody>
      </p:sp>
      <p:pic>
        <p:nvPicPr>
          <p:cNvPr id="22534" name="Picture 11" descr="16_6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628775"/>
            <a:ext cx="325755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4035425" y="6021388"/>
            <a:ext cx="5108575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1200" b="1"/>
              <a:t>Монумент «Памятник воинам-односельчанам, </a:t>
            </a:r>
          </a:p>
          <a:p>
            <a:pPr algn="ctr"/>
            <a:r>
              <a:rPr lang="ru-RU" sz="1200"/>
              <a:t>погибшим на фронтах  Великой отечественной войны 1941-1945 гг.».</a:t>
            </a:r>
          </a:p>
          <a:p>
            <a:pPr algn="ctr"/>
            <a:r>
              <a:rPr lang="ru-RU" sz="1200"/>
              <a:t> с. Осиновка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50825" y="441325"/>
            <a:ext cx="8243888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600"/>
              <a:t>В каждой семье есть свои герои. </a:t>
            </a:r>
          </a:p>
          <a:p>
            <a:r>
              <a:rPr lang="ru-RU" sz="3600"/>
              <a:t>Забывать о подвиге русских людей, переживших войну,нельзя ни в коем случае. </a:t>
            </a:r>
          </a:p>
          <a:p>
            <a:r>
              <a:rPr lang="ru-RU" sz="3600"/>
              <a:t>Народ жив, пока помнит свою историю, пока жива память о своей семье и своей Родине</a:t>
            </a:r>
            <a:r>
              <a:rPr lang="ru-RU" sz="4000"/>
              <a:t>. </a:t>
            </a:r>
          </a:p>
        </p:txBody>
      </p:sp>
      <p:pic>
        <p:nvPicPr>
          <p:cNvPr id="23555" name="Picture 5" descr="Вечный ого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860800"/>
            <a:ext cx="3852862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mai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68313" y="188913"/>
            <a:ext cx="8208962" cy="59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/>
              <a:t>В Приморском крае не было войны, но более 200 тысяч наших земляков ушли на фронт добровольцами. Ими были укомплектованы экипажи построенной на средства жителей края танковой колонны «Приморский комсомолец» и др.</a:t>
            </a:r>
            <a:br>
              <a:rPr lang="ru-RU" sz="2400"/>
            </a:br>
            <a:r>
              <a:rPr lang="ru-RU" sz="2400"/>
              <a:t>Приморцы мужественно сражались под Сталинградом и на Орловско-Курской дуге, защищали Москву и Ленинград, бились с врагом на Эльбе и в Берлине. Каждый третий погиб, умер от ран или пропал без вести…</a:t>
            </a:r>
          </a:p>
          <a:p>
            <a:r>
              <a:rPr lang="ru-RU" sz="2400"/>
              <a:t>Сегодня, и каждый день,в праздники и будни, мы должны делать все, чтобы сохранить память о войне, о людях, которые отдали на</a:t>
            </a:r>
          </a:p>
          <a:p>
            <a:r>
              <a:rPr lang="ru-RU" sz="2400"/>
              <a:t> Алтарь Победы жизнь, здоровье, молодость.</a:t>
            </a:r>
          </a:p>
          <a:p>
            <a:r>
              <a:rPr lang="ru-RU" sz="2400"/>
              <a:t>В Приморском крае живет 41225 ветеранов Великой Отечественной войны</a:t>
            </a:r>
            <a:r>
              <a:rPr lang="ru-RU" sz="2800"/>
              <a:t>. </a:t>
            </a:r>
          </a:p>
        </p:txBody>
      </p:sp>
      <p:pic>
        <p:nvPicPr>
          <p:cNvPr id="5123" name="Рисунок 58" descr="Картинка 14 из 15794"/>
          <p:cNvPicPr>
            <a:picLocks noChangeAspect="1" noChangeArrowheads="1"/>
          </p:cNvPicPr>
          <p:nvPr/>
        </p:nvPicPr>
        <p:blipFill>
          <a:blip r:embed="rId2" cstate="print"/>
          <a:srcRect t="52499"/>
          <a:stretch>
            <a:fillRect/>
          </a:stretch>
        </p:blipFill>
        <p:spPr bwMode="auto">
          <a:xfrm>
            <a:off x="5651500" y="5661025"/>
            <a:ext cx="32400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11851969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875" y="0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3851275" y="3068638"/>
            <a:ext cx="5027613" cy="4008437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"Спасибо!" ветеранам 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Должны мы все сказать,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Что землю защищали</a:t>
            </a:r>
          </a:p>
          <a:p>
            <a:pPr algn="ctr"/>
            <a:r>
              <a:rPr lang="ru-RU" sz="20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Много лет назад!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4"/>
          <p:cNvSpPr>
            <a:spLocks noChangeArrowheads="1" noChangeShapeType="1" noTextEdit="1"/>
          </p:cNvSpPr>
          <p:nvPr/>
        </p:nvSpPr>
        <p:spPr bwMode="auto">
          <a:xfrm>
            <a:off x="323850" y="620713"/>
            <a:ext cx="8569325" cy="20875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Герои Советского Союза</a:t>
            </a:r>
          </a:p>
        </p:txBody>
      </p:sp>
      <p:pic>
        <p:nvPicPr>
          <p:cNvPr id="7171" name="Picture 5" descr="G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3068638"/>
            <a:ext cx="17526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Бирюля Константин Пимено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4162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3059113" y="765175"/>
            <a:ext cx="54737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Сержант, командир пулемётного отделения отдельной бригады морской пехоты Краснознамённого Тихоокеанского флота</a:t>
            </a:r>
            <a:br>
              <a:rPr lang="ru-RU"/>
            </a:br>
            <a:r>
              <a:rPr lang="ru-RU"/>
              <a:t>Отличился в боях за овладение портом Сейсин (Чхонджин). (в Северной Корее) </a:t>
            </a:r>
          </a:p>
          <a:p>
            <a:r>
              <a:rPr lang="ru-RU"/>
              <a:t>В этом стремительном броске вновь отличилисьпулемётчики, командование над которыми принял сержант Бирюля. Он вывел взвод к высоте по пологому скату. Этот путь был самым выгодным при атаке вершины. </a:t>
            </a:r>
          </a:p>
          <a:p>
            <a:r>
              <a:rPr lang="ru-RU"/>
              <a:t>С наступлением сумерек, в ночь с 14 на 15 августа японцы начали методический штурм высоты. </a:t>
            </a:r>
          </a:p>
          <a:p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8196" name="Rectangle 9"/>
          <p:cNvSpPr>
            <a:spLocks noChangeArrowheads="1"/>
          </p:cNvSpPr>
          <p:nvPr/>
        </p:nvSpPr>
        <p:spPr bwMode="auto">
          <a:xfrm>
            <a:off x="3203575" y="187325"/>
            <a:ext cx="504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Бирюля Константин Пименович</a:t>
            </a:r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323850" y="4437063"/>
            <a:ext cx="456247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 эту ночь враг предпринял 15 атак. </a:t>
            </a:r>
          </a:p>
          <a:p>
            <a:r>
              <a:rPr lang="ru-RU"/>
              <a:t>Рота отразила все атаки противника, уничтожила более 240 японцев. </a:t>
            </a:r>
          </a:p>
          <a:p>
            <a:r>
              <a:rPr lang="ru-RU"/>
              <a:t>За проявленное мужество и героизм 14 сентября 1945 года сержанту Константину Пименовичу Бирюле было присвоено звание Героя Советского Союза.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1240278962_ger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" y="260350"/>
            <a:ext cx="1941513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2268538" y="765175"/>
            <a:ext cx="6480175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На фронт попал в августе 1941 г. Участвовал в боях на </a:t>
            </a:r>
          </a:p>
          <a:p>
            <a:r>
              <a:rPr lang="ru-RU"/>
              <a:t>Ленинградском, Сталинградском и 3-м Белорусском фронтах.</a:t>
            </a:r>
          </a:p>
          <a:p>
            <a:r>
              <a:rPr lang="ru-RU"/>
              <a:t> Был командиром взвода 4-го эскадрона 121-го кавалерийского</a:t>
            </a:r>
          </a:p>
          <a:p>
            <a:r>
              <a:rPr lang="ru-RU"/>
              <a:t> полка (командиром эскадрона, инструктором конного дела</a:t>
            </a:r>
          </a:p>
          <a:p>
            <a:r>
              <a:rPr lang="ru-RU"/>
              <a:t> Дважды ранен – в сентябре 1941 г. на Ленинградском фронте </a:t>
            </a:r>
          </a:p>
          <a:p>
            <a:r>
              <a:rPr lang="ru-RU"/>
              <a:t>и в июне 1944 г. на 3-м Белорусском фронте.</a:t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r>
              <a:rPr lang="ru-RU"/>
              <a:t/>
            </a:r>
            <a:br>
              <a:rPr lang="ru-RU"/>
            </a:br>
            <a:endParaRPr lang="ru-RU"/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179388" y="3852863"/>
            <a:ext cx="56911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/>
              <a:t>За бои по освобождению Витебской обл. за подвиг </a:t>
            </a:r>
          </a:p>
          <a:p>
            <a:r>
              <a:rPr lang="ru-RU"/>
              <a:t>при форсировании реки Берзинь на подступах </a:t>
            </a:r>
          </a:p>
          <a:p>
            <a:r>
              <a:rPr lang="ru-RU"/>
              <a:t>к Борисову, где проходила сильно укрепленная</a:t>
            </a:r>
          </a:p>
          <a:p>
            <a:r>
              <a:rPr lang="ru-RU"/>
              <a:t> полоса обороны врага,25 декабря 1943 г. </a:t>
            </a:r>
          </a:p>
          <a:p>
            <a:r>
              <a:rPr lang="ru-RU"/>
              <a:t>приказом по 32-й кавдивизии</a:t>
            </a:r>
          </a:p>
          <a:p>
            <a:r>
              <a:rPr lang="ru-RU"/>
              <a:t> был награжден орденом Красной звезды. </a:t>
            </a:r>
          </a:p>
          <a:p>
            <a:r>
              <a:rPr lang="ru-RU"/>
              <a:t>Звание Героя Советского Союза</a:t>
            </a:r>
          </a:p>
          <a:p>
            <a:r>
              <a:rPr lang="ru-RU"/>
              <a:t> А.М. Герману присвоено 24 марта 1945 г. </a:t>
            </a:r>
          </a:p>
        </p:txBody>
      </p:sp>
      <p:sp>
        <p:nvSpPr>
          <p:cNvPr id="9221" name="Rectangle 8"/>
          <p:cNvSpPr>
            <a:spLocks noChangeArrowheads="1"/>
          </p:cNvSpPr>
          <p:nvPr/>
        </p:nvSpPr>
        <p:spPr bwMode="auto">
          <a:xfrm>
            <a:off x="57150" y="2662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222" name="Rectangle 9"/>
          <p:cNvSpPr>
            <a:spLocks noChangeArrowheads="1"/>
          </p:cNvSpPr>
          <p:nvPr/>
        </p:nvSpPr>
        <p:spPr bwMode="auto">
          <a:xfrm>
            <a:off x="2484438" y="257175"/>
            <a:ext cx="66595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FF00FF"/>
                </a:solidFill>
                <a:cs typeface="Times New Roman" pitchFamily="18" charset="0"/>
              </a:rPr>
              <a:t>ГЕРМАН АЛЕКСАНДР МИРОНОВИЧ</a:t>
            </a:r>
            <a:endParaRPr lang="ru-RU" sz="2400">
              <a:solidFill>
                <a:srgbClr val="FF00FF"/>
              </a:solidFill>
            </a:endParaRPr>
          </a:p>
        </p:txBody>
      </p:sp>
      <p:pic>
        <p:nvPicPr>
          <p:cNvPr id="9223" name="Picture 11" descr="Картинка 7 из 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3716338"/>
            <a:ext cx="3995737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Сергеенко В.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3059113" cy="364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3276600" y="404813"/>
            <a:ext cx="541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Сергиенко Василий Емельянович </a:t>
            </a:r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3059113" y="1125538"/>
            <a:ext cx="565785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В августе 1941 года Василий Сергеенко </a:t>
            </a:r>
          </a:p>
          <a:p>
            <a:r>
              <a:rPr lang="ru-RU"/>
              <a:t>добровольно ушёл в ряды Красной Армии </a:t>
            </a:r>
          </a:p>
          <a:p>
            <a:r>
              <a:rPr lang="ru-RU"/>
              <a:t>и был направлен на фронт. </a:t>
            </a:r>
          </a:p>
          <a:p>
            <a:r>
              <a:rPr lang="ru-RU"/>
              <a:t>Стрелковый взвод гвардии лейтенанта Сергеенко в составе роты успешно продвигался с боями до реки Одера, форсировал его и первым ворвался на окраины города Раудена. В ходе ожесточённых боёв лейтенант Сергеенко был смертельно ранен. </a:t>
            </a:r>
          </a:p>
          <a:p>
            <a:r>
              <a:rPr lang="ru-RU"/>
              <a:t>10 апреля 1945 года Василию Емильяновичу</a:t>
            </a:r>
          </a:p>
          <a:p>
            <a:r>
              <a:rPr lang="ru-RU"/>
              <a:t>посмертно присвоено звание Героя Советского Союза</a:t>
            </a:r>
          </a:p>
        </p:txBody>
      </p:sp>
      <p:sp>
        <p:nvSpPr>
          <p:cNvPr id="10245" name="Rectangle 10"/>
          <p:cNvSpPr>
            <a:spLocks noChangeArrowheads="1"/>
          </p:cNvSpPr>
          <p:nvPr/>
        </p:nvSpPr>
        <p:spPr bwMode="auto">
          <a:xfrm>
            <a:off x="1403350" y="5516563"/>
            <a:ext cx="3821113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1200" b="1">
                <a:latin typeface="Times New Roman" pitchFamily="18" charset="0"/>
                <a:cs typeface="Arial" charset="0"/>
              </a:rPr>
              <a:t>Аллея Героев</a:t>
            </a:r>
          </a:p>
          <a:p>
            <a:r>
              <a:rPr lang="ru-RU" sz="1200">
                <a:latin typeface="Times New Roman" pitchFamily="18" charset="0"/>
                <a:cs typeface="Arial" charset="0"/>
              </a:rPr>
              <a:t>Комплекс мемориальных   плит, </a:t>
            </a:r>
          </a:p>
          <a:p>
            <a:r>
              <a:rPr lang="ru-RU" sz="1200">
                <a:latin typeface="Times New Roman" pitchFamily="18" charset="0"/>
                <a:cs typeface="Arial" charset="0"/>
              </a:rPr>
              <a:t>посвященных Героям Советского Союза «Воинам,  </a:t>
            </a:r>
          </a:p>
          <a:p>
            <a:r>
              <a:rPr lang="ru-RU" sz="1200">
                <a:latin typeface="Times New Roman" pitchFamily="18" charset="0"/>
                <a:cs typeface="Arial" charset="0"/>
              </a:rPr>
              <a:t>участникам Великой Отечественной войны».</a:t>
            </a:r>
          </a:p>
          <a:p>
            <a:pPr eaLnBrk="0" hangingPunct="0"/>
            <a:r>
              <a:rPr lang="ru-RU" sz="1200">
                <a:latin typeface="Times New Roman" pitchFamily="18" charset="0"/>
                <a:cs typeface="Arial" charset="0"/>
              </a:rPr>
              <a:t> с.Михайловка</a:t>
            </a:r>
          </a:p>
        </p:txBody>
      </p:sp>
      <p:pic>
        <p:nvPicPr>
          <p:cNvPr id="10246" name="Picture 11" descr="2_2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4005263"/>
            <a:ext cx="36322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Лобас П.К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7238" y="260350"/>
            <a:ext cx="312102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684213" y="908050"/>
            <a:ext cx="4849812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С сентября 1942 года участвовал</a:t>
            </a:r>
          </a:p>
          <a:p>
            <a:r>
              <a:rPr lang="ru-RU"/>
              <a:t>в Великой Отечественной войне. </a:t>
            </a:r>
          </a:p>
          <a:p>
            <a:r>
              <a:rPr lang="ru-RU"/>
              <a:t>Несколько раз был ранен, </a:t>
            </a:r>
          </a:p>
          <a:p>
            <a:r>
              <a:rPr lang="ru-RU"/>
              <a:t>совершил 106 боевых вылетов, </a:t>
            </a:r>
          </a:p>
          <a:p>
            <a:r>
              <a:rPr lang="ru-RU"/>
              <a:t>сбил 15 самолётов врага. </a:t>
            </a:r>
          </a:p>
          <a:p>
            <a:r>
              <a:rPr lang="ru-RU"/>
              <a:t>19 апреля 1945 года он удостоен</a:t>
            </a:r>
          </a:p>
          <a:p>
            <a:r>
              <a:rPr lang="ru-RU"/>
              <a:t> высокого звания Героя Советского Союза. 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1187450" y="333375"/>
            <a:ext cx="4086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FF00FF"/>
                </a:solidFill>
              </a:rPr>
              <a:t>Лобас Пётр Калиникович </a:t>
            </a:r>
          </a:p>
        </p:txBody>
      </p:sp>
      <p:pic>
        <p:nvPicPr>
          <p:cNvPr id="11269" name="Picture 8" descr="2_1_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546475"/>
            <a:ext cx="424815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Rectangle 9"/>
          <p:cNvSpPr>
            <a:spLocks noChangeArrowheads="1"/>
          </p:cNvSpPr>
          <p:nvPr/>
        </p:nvSpPr>
        <p:spPr bwMode="auto">
          <a:xfrm>
            <a:off x="4572000" y="5445125"/>
            <a:ext cx="4572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 b="1"/>
              <a:t>Аллея Героев</a:t>
            </a:r>
          </a:p>
          <a:p>
            <a:r>
              <a:rPr lang="ru-RU" sz="1200"/>
              <a:t>Комплекс мемориальных   плит, </a:t>
            </a:r>
          </a:p>
          <a:p>
            <a:r>
              <a:rPr lang="ru-RU" sz="1200"/>
              <a:t>посвященных Героям Советского Союза «Воинам,  </a:t>
            </a:r>
          </a:p>
          <a:p>
            <a:r>
              <a:rPr lang="ru-RU" sz="1200"/>
              <a:t>участникам Великой Отечественной войны».</a:t>
            </a:r>
          </a:p>
          <a:p>
            <a:r>
              <a:rPr lang="ru-RU" sz="1200"/>
              <a:t> с.Михайловка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78</TotalTime>
  <Words>968</Words>
  <Application>Microsoft Office PowerPoint</Application>
  <PresentationFormat>Экран (4:3)</PresentationFormat>
  <Paragraphs>195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Трава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мама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Admin</cp:lastModifiedBy>
  <cp:revision>9</cp:revision>
  <dcterms:created xsi:type="dcterms:W3CDTF">2011-09-20T13:26:58Z</dcterms:created>
  <dcterms:modified xsi:type="dcterms:W3CDTF">2012-07-19T12:20:16Z</dcterms:modified>
</cp:coreProperties>
</file>