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3"/>
  </p:notesMasterIdLst>
  <p:handoutMasterIdLst>
    <p:handoutMasterId r:id="rId14"/>
  </p:handoutMasterIdLst>
  <p:sldIdLst>
    <p:sldId id="261" r:id="rId2"/>
    <p:sldId id="256" r:id="rId3"/>
    <p:sldId id="257" r:id="rId4"/>
    <p:sldId id="258" r:id="rId5"/>
    <p:sldId id="259" r:id="rId6"/>
    <p:sldId id="260" r:id="rId7"/>
    <p:sldId id="265" r:id="rId8"/>
    <p:sldId id="262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3" autoAdjust="0"/>
    <p:restoredTop sz="94624" autoAdjust="0"/>
  </p:normalViewPr>
  <p:slideViewPr>
    <p:cSldViewPr>
      <p:cViewPr>
        <p:scale>
          <a:sx n="87" d="100"/>
          <a:sy n="87" d="100"/>
        </p:scale>
        <p:origin x="-330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C6BFEA-179E-4509-AC4C-8320E5C2E512}" type="doc">
      <dgm:prSet loTypeId="urn:microsoft.com/office/officeart/2005/8/layout/chevron2" loCatId="process" qsTypeId="urn:microsoft.com/office/officeart/2005/8/quickstyle/3d8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71CE9C-2856-425E-B3C4-97625BF3D0B7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44AAFA20-DB61-4A38-BE60-01999B080707}" type="parTrans" cxnId="{CA5B35E2-913F-411A-BEE4-79277B469817}">
      <dgm:prSet/>
      <dgm:spPr/>
      <dgm:t>
        <a:bodyPr/>
        <a:lstStyle/>
        <a:p>
          <a:endParaRPr lang="ru-RU"/>
        </a:p>
      </dgm:t>
    </dgm:pt>
    <dgm:pt modelId="{EB6E8B8A-4CFA-4791-99CF-2797F0989853}" type="sibTrans" cxnId="{CA5B35E2-913F-411A-BEE4-79277B469817}">
      <dgm:prSet/>
      <dgm:spPr/>
      <dgm:t>
        <a:bodyPr/>
        <a:lstStyle/>
        <a:p>
          <a:endParaRPr lang="ru-RU"/>
        </a:p>
      </dgm:t>
    </dgm:pt>
    <dgm:pt modelId="{04BC8C9A-5BB2-4535-BEA4-8A1A69073C0B}">
      <dgm:prSet phldrT="[Текст]"/>
      <dgm:spPr/>
      <dgm:t>
        <a:bodyPr/>
        <a:lstStyle/>
        <a:p>
          <a:r>
            <a:rPr lang="ru-RU" dirty="0" smtClean="0"/>
            <a:t>Технологическая карта</a:t>
          </a:r>
          <a:endParaRPr lang="ru-RU" dirty="0"/>
        </a:p>
      </dgm:t>
    </dgm:pt>
    <dgm:pt modelId="{D3EFCD08-C4A3-4B57-B9BC-2D1F97EE274C}" type="parTrans" cxnId="{D1488680-5362-452E-B3BC-11A8F3877C5E}">
      <dgm:prSet/>
      <dgm:spPr/>
      <dgm:t>
        <a:bodyPr/>
        <a:lstStyle/>
        <a:p>
          <a:endParaRPr lang="ru-RU"/>
        </a:p>
      </dgm:t>
    </dgm:pt>
    <dgm:pt modelId="{36319754-9EE1-474F-95A9-18B62F665F44}" type="sibTrans" cxnId="{D1488680-5362-452E-B3BC-11A8F3877C5E}">
      <dgm:prSet/>
      <dgm:spPr/>
      <dgm:t>
        <a:bodyPr/>
        <a:lstStyle/>
        <a:p>
          <a:endParaRPr lang="ru-RU"/>
        </a:p>
      </dgm:t>
    </dgm:pt>
    <dgm:pt modelId="{660F16E4-FE83-421F-BD34-05DEC3199CE8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8E4002F4-C5E9-40B4-BAAE-320DC25641A6}" type="parTrans" cxnId="{5911EB0E-A621-43A2-8F01-A12FC84E713B}">
      <dgm:prSet/>
      <dgm:spPr/>
      <dgm:t>
        <a:bodyPr/>
        <a:lstStyle/>
        <a:p>
          <a:endParaRPr lang="ru-RU"/>
        </a:p>
      </dgm:t>
    </dgm:pt>
    <dgm:pt modelId="{50DE9A19-340C-4226-BF0A-364CF0CB3285}" type="sibTrans" cxnId="{5911EB0E-A621-43A2-8F01-A12FC84E713B}">
      <dgm:prSet/>
      <dgm:spPr/>
      <dgm:t>
        <a:bodyPr/>
        <a:lstStyle/>
        <a:p>
          <a:endParaRPr lang="ru-RU"/>
        </a:p>
      </dgm:t>
    </dgm:pt>
    <dgm:pt modelId="{255A291E-D9B0-4EE8-9C18-FD63E5E82549}">
      <dgm:prSet phldrT="[Текст]"/>
      <dgm:spPr/>
      <dgm:t>
        <a:bodyPr/>
        <a:lstStyle/>
        <a:p>
          <a:r>
            <a:rPr lang="ru-RU" dirty="0" smtClean="0"/>
            <a:t>Цветная бумага</a:t>
          </a:r>
          <a:endParaRPr lang="ru-RU" dirty="0"/>
        </a:p>
      </dgm:t>
    </dgm:pt>
    <dgm:pt modelId="{3FAE7CDF-E40B-448C-8A00-C9B8D4220F13}" type="parTrans" cxnId="{3673976D-9882-48DF-9D70-ACD90D3E1073}">
      <dgm:prSet/>
      <dgm:spPr/>
      <dgm:t>
        <a:bodyPr/>
        <a:lstStyle/>
        <a:p>
          <a:endParaRPr lang="ru-RU"/>
        </a:p>
      </dgm:t>
    </dgm:pt>
    <dgm:pt modelId="{37065F56-8E63-4C9B-B39B-CCE39670EF39}" type="sibTrans" cxnId="{3673976D-9882-48DF-9D70-ACD90D3E1073}">
      <dgm:prSet/>
      <dgm:spPr/>
      <dgm:t>
        <a:bodyPr/>
        <a:lstStyle/>
        <a:p>
          <a:endParaRPr lang="ru-RU"/>
        </a:p>
      </dgm:t>
    </dgm:pt>
    <dgm:pt modelId="{195C83E8-5EEE-4963-B61A-93B48D765F7F}">
      <dgm:prSet phldrT="[Текст]"/>
      <dgm:spPr/>
      <dgm:t>
        <a:bodyPr/>
        <a:lstStyle/>
        <a:p>
          <a:r>
            <a:rPr lang="ru-RU" dirty="0" smtClean="0"/>
            <a:t>ножницы</a:t>
          </a:r>
          <a:endParaRPr lang="ru-RU" dirty="0"/>
        </a:p>
      </dgm:t>
    </dgm:pt>
    <dgm:pt modelId="{CA27818D-4CFE-4358-9D17-32C9384BEC93}" type="parTrans" cxnId="{CF2AF0DC-1108-43C8-808E-68A858532B19}">
      <dgm:prSet/>
      <dgm:spPr/>
      <dgm:t>
        <a:bodyPr/>
        <a:lstStyle/>
        <a:p>
          <a:endParaRPr lang="ru-RU"/>
        </a:p>
      </dgm:t>
    </dgm:pt>
    <dgm:pt modelId="{A9E81BDD-E23E-4E1C-BD7A-D7C904BD1800}" type="sibTrans" cxnId="{CF2AF0DC-1108-43C8-808E-68A858532B19}">
      <dgm:prSet/>
      <dgm:spPr/>
      <dgm:t>
        <a:bodyPr/>
        <a:lstStyle/>
        <a:p>
          <a:endParaRPr lang="ru-RU"/>
        </a:p>
      </dgm:t>
    </dgm:pt>
    <dgm:pt modelId="{85889338-354A-4A7B-B3E4-41C8FC34D73C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BD8DBBCF-7244-4C32-99C5-99AFC25D8A98}" type="parTrans" cxnId="{6D7E1F7C-9F6F-4B3E-9CDE-29A7847D6CCA}">
      <dgm:prSet/>
      <dgm:spPr/>
      <dgm:t>
        <a:bodyPr/>
        <a:lstStyle/>
        <a:p>
          <a:endParaRPr lang="ru-RU"/>
        </a:p>
      </dgm:t>
    </dgm:pt>
    <dgm:pt modelId="{687B3860-09E8-4B30-AFA8-5C5CF8ABCA35}" type="sibTrans" cxnId="{6D7E1F7C-9F6F-4B3E-9CDE-29A7847D6CCA}">
      <dgm:prSet/>
      <dgm:spPr/>
      <dgm:t>
        <a:bodyPr/>
        <a:lstStyle/>
        <a:p>
          <a:endParaRPr lang="ru-RU"/>
        </a:p>
      </dgm:t>
    </dgm:pt>
    <dgm:pt modelId="{ED1829C3-5239-4EEE-8E3F-34D2F2EB4CEF}">
      <dgm:prSet phldrT="[Текст]"/>
      <dgm:spPr/>
      <dgm:t>
        <a:bodyPr/>
        <a:lstStyle/>
        <a:p>
          <a:r>
            <a:rPr lang="ru-RU" dirty="0" smtClean="0"/>
            <a:t>линейка</a:t>
          </a:r>
          <a:endParaRPr lang="ru-RU" dirty="0"/>
        </a:p>
      </dgm:t>
    </dgm:pt>
    <dgm:pt modelId="{D12E0D10-0FD4-4E76-84A0-8E4C67542F0C}" type="parTrans" cxnId="{71D8C9D9-10CF-45F4-85FD-800710F0EB9A}">
      <dgm:prSet/>
      <dgm:spPr/>
      <dgm:t>
        <a:bodyPr/>
        <a:lstStyle/>
        <a:p>
          <a:endParaRPr lang="ru-RU"/>
        </a:p>
      </dgm:t>
    </dgm:pt>
    <dgm:pt modelId="{652D7861-59E3-4891-A16F-A69EB159A702}" type="sibTrans" cxnId="{71D8C9D9-10CF-45F4-85FD-800710F0EB9A}">
      <dgm:prSet/>
      <dgm:spPr/>
      <dgm:t>
        <a:bodyPr/>
        <a:lstStyle/>
        <a:p>
          <a:endParaRPr lang="ru-RU"/>
        </a:p>
      </dgm:t>
    </dgm:pt>
    <dgm:pt modelId="{EA71EDC1-5230-410B-9F1B-93AD0274D04A}">
      <dgm:prSet phldrT="[Текст]"/>
      <dgm:spPr/>
      <dgm:t>
        <a:bodyPr/>
        <a:lstStyle/>
        <a:p>
          <a:r>
            <a:rPr lang="ru-RU" dirty="0" smtClean="0"/>
            <a:t>Гофрированная бумага</a:t>
          </a:r>
          <a:endParaRPr lang="ru-RU" dirty="0"/>
        </a:p>
      </dgm:t>
    </dgm:pt>
    <dgm:pt modelId="{5B466795-F9B4-432B-BC5B-A0C3E08064DE}" type="parTrans" cxnId="{A665D227-58A7-470C-82A8-894F111293C4}">
      <dgm:prSet/>
      <dgm:spPr/>
      <dgm:t>
        <a:bodyPr/>
        <a:lstStyle/>
        <a:p>
          <a:endParaRPr lang="ru-RU"/>
        </a:p>
      </dgm:t>
    </dgm:pt>
    <dgm:pt modelId="{F2A5950E-9966-468A-BC4B-B4884712C286}" type="sibTrans" cxnId="{A665D227-58A7-470C-82A8-894F111293C4}">
      <dgm:prSet/>
      <dgm:spPr/>
      <dgm:t>
        <a:bodyPr/>
        <a:lstStyle/>
        <a:p>
          <a:endParaRPr lang="ru-RU"/>
        </a:p>
      </dgm:t>
    </dgm:pt>
    <dgm:pt modelId="{5A2E2507-C747-420E-8E66-78276A01E70F}">
      <dgm:prSet phldrT="[Текст]"/>
      <dgm:spPr/>
      <dgm:t>
        <a:bodyPr/>
        <a:lstStyle/>
        <a:p>
          <a:r>
            <a:rPr lang="ru-RU" dirty="0" smtClean="0"/>
            <a:t>Карандаш</a:t>
          </a:r>
          <a:endParaRPr lang="ru-RU" dirty="0"/>
        </a:p>
      </dgm:t>
    </dgm:pt>
    <dgm:pt modelId="{4DF90841-77BC-469E-8CE3-5FBB2DA4BE2C}" type="parTrans" cxnId="{D03317F9-CFAE-48BE-977B-ECB4C6378142}">
      <dgm:prSet/>
      <dgm:spPr/>
    </dgm:pt>
    <dgm:pt modelId="{58ADFEDF-58B9-4153-B2C0-FCF6B8DE877C}" type="sibTrans" cxnId="{D03317F9-CFAE-48BE-977B-ECB4C6378142}">
      <dgm:prSet/>
      <dgm:spPr/>
    </dgm:pt>
    <dgm:pt modelId="{9B47DEFC-4D76-4C11-9D73-DEB22A237546}">
      <dgm:prSet phldrT="[Текст]"/>
      <dgm:spPr/>
      <dgm:t>
        <a:bodyPr/>
        <a:lstStyle/>
        <a:p>
          <a:r>
            <a:rPr lang="ru-RU" dirty="0" smtClean="0"/>
            <a:t>Клей</a:t>
          </a:r>
          <a:endParaRPr lang="ru-RU" dirty="0"/>
        </a:p>
      </dgm:t>
    </dgm:pt>
    <dgm:pt modelId="{0FE9735F-D3EB-4D6E-8459-D67C34C27B72}" type="parTrans" cxnId="{D245B347-7F1C-48E6-A245-0C09F62E8FCF}">
      <dgm:prSet/>
      <dgm:spPr/>
    </dgm:pt>
    <dgm:pt modelId="{1C1BDAD4-498C-4C2A-8FE6-2F42CDD6B3EE}" type="sibTrans" cxnId="{D245B347-7F1C-48E6-A245-0C09F62E8FCF}">
      <dgm:prSet/>
      <dgm:spPr/>
    </dgm:pt>
    <dgm:pt modelId="{FE07B5E7-0CC8-400C-892D-63DB372D11BC}" type="pres">
      <dgm:prSet presAssocID="{68C6BFEA-179E-4509-AC4C-8320E5C2E51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9F4AAB-292A-42C4-A874-EE2D004F069D}" type="pres">
      <dgm:prSet presAssocID="{2571CE9C-2856-425E-B3C4-97625BF3D0B7}" presName="composite" presStyleCnt="0"/>
      <dgm:spPr/>
    </dgm:pt>
    <dgm:pt modelId="{DA9C3940-9DC8-4B13-B274-0F5B7C36D20D}" type="pres">
      <dgm:prSet presAssocID="{2571CE9C-2856-425E-B3C4-97625BF3D0B7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A3A31D-101B-48A5-94CB-516D22E7D497}" type="pres">
      <dgm:prSet presAssocID="{2571CE9C-2856-425E-B3C4-97625BF3D0B7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48ABC6-CEA4-4B07-A92B-7A052E6EA1D4}" type="pres">
      <dgm:prSet presAssocID="{EB6E8B8A-4CFA-4791-99CF-2797F0989853}" presName="sp" presStyleCnt="0"/>
      <dgm:spPr/>
    </dgm:pt>
    <dgm:pt modelId="{E2CDC7CE-F8F0-469F-B6DF-0DBBFC486578}" type="pres">
      <dgm:prSet presAssocID="{660F16E4-FE83-421F-BD34-05DEC3199CE8}" presName="composite" presStyleCnt="0"/>
      <dgm:spPr/>
    </dgm:pt>
    <dgm:pt modelId="{7551EC48-7129-4641-988A-65F4F9DB53A8}" type="pres">
      <dgm:prSet presAssocID="{660F16E4-FE83-421F-BD34-05DEC3199CE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96BE96-AED4-4386-BCB3-16867DCF6186}" type="pres">
      <dgm:prSet presAssocID="{660F16E4-FE83-421F-BD34-05DEC3199CE8}" presName="descendantText" presStyleLbl="alignAcc1" presStyleIdx="1" presStyleCnt="3" custLinFactNeighborX="-1257" custLinFactNeighborY="-103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AC0792-D7A1-4212-AD51-55C670334269}" type="pres">
      <dgm:prSet presAssocID="{50DE9A19-340C-4226-BF0A-364CF0CB3285}" presName="sp" presStyleCnt="0"/>
      <dgm:spPr/>
    </dgm:pt>
    <dgm:pt modelId="{BE727620-48CF-49E5-8A53-611BA0266430}" type="pres">
      <dgm:prSet presAssocID="{85889338-354A-4A7B-B3E4-41C8FC34D73C}" presName="composite" presStyleCnt="0"/>
      <dgm:spPr/>
    </dgm:pt>
    <dgm:pt modelId="{8BD91898-8A53-473C-9866-223B18DE97A1}" type="pres">
      <dgm:prSet presAssocID="{85889338-354A-4A7B-B3E4-41C8FC34D73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5084BB-42DA-45C2-BBF8-226E8F00B041}" type="pres">
      <dgm:prSet presAssocID="{85889338-354A-4A7B-B3E4-41C8FC34D73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3BAE03-E494-4429-867B-BD8C56EFAB45}" type="presOf" srcId="{04BC8C9A-5BB2-4535-BEA4-8A1A69073C0B}" destId="{F2A3A31D-101B-48A5-94CB-516D22E7D497}" srcOrd="0" destOrd="0" presId="urn:microsoft.com/office/officeart/2005/8/layout/chevron2"/>
    <dgm:cxn modelId="{00A094DE-E5D2-4CF3-A825-8900497B81A9}" type="presOf" srcId="{255A291E-D9B0-4EE8-9C18-FD63E5E82549}" destId="{AB96BE96-AED4-4386-BCB3-16867DCF6186}" srcOrd="0" destOrd="0" presId="urn:microsoft.com/office/officeart/2005/8/layout/chevron2"/>
    <dgm:cxn modelId="{3673976D-9882-48DF-9D70-ACD90D3E1073}" srcId="{660F16E4-FE83-421F-BD34-05DEC3199CE8}" destId="{255A291E-D9B0-4EE8-9C18-FD63E5E82549}" srcOrd="0" destOrd="0" parTransId="{3FAE7CDF-E40B-448C-8A00-C9B8D4220F13}" sibTransId="{37065F56-8E63-4C9B-B39B-CCE39670EF39}"/>
    <dgm:cxn modelId="{0FC4931F-7470-4438-A16D-0299CE79B64B}" type="presOf" srcId="{EA71EDC1-5230-410B-9F1B-93AD0274D04A}" destId="{675084BB-42DA-45C2-BBF8-226E8F00B041}" srcOrd="0" destOrd="1" presId="urn:microsoft.com/office/officeart/2005/8/layout/chevron2"/>
    <dgm:cxn modelId="{CF2AF0DC-1108-43C8-808E-68A858532B19}" srcId="{660F16E4-FE83-421F-BD34-05DEC3199CE8}" destId="{195C83E8-5EEE-4963-B61A-93B48D765F7F}" srcOrd="1" destOrd="0" parTransId="{CA27818D-4CFE-4358-9D17-32C9384BEC93}" sibTransId="{A9E81BDD-E23E-4E1C-BD7A-D7C904BD1800}"/>
    <dgm:cxn modelId="{5911EB0E-A621-43A2-8F01-A12FC84E713B}" srcId="{68C6BFEA-179E-4509-AC4C-8320E5C2E512}" destId="{660F16E4-FE83-421F-BD34-05DEC3199CE8}" srcOrd="1" destOrd="0" parTransId="{8E4002F4-C5E9-40B4-BAAE-320DC25641A6}" sibTransId="{50DE9A19-340C-4226-BF0A-364CF0CB3285}"/>
    <dgm:cxn modelId="{185FC967-C1E7-45F5-9B9A-A783A9CF73F3}" type="presOf" srcId="{9B47DEFC-4D76-4C11-9D73-DEB22A237546}" destId="{F2A3A31D-101B-48A5-94CB-516D22E7D497}" srcOrd="0" destOrd="2" presId="urn:microsoft.com/office/officeart/2005/8/layout/chevron2"/>
    <dgm:cxn modelId="{CC0D40B3-5A7C-4802-92E4-A31DA44C872E}" type="presOf" srcId="{68C6BFEA-179E-4509-AC4C-8320E5C2E512}" destId="{FE07B5E7-0CC8-400C-892D-63DB372D11BC}" srcOrd="0" destOrd="0" presId="urn:microsoft.com/office/officeart/2005/8/layout/chevron2"/>
    <dgm:cxn modelId="{C026E206-76D8-484D-B1A9-E25A0F1496CA}" type="presOf" srcId="{5A2E2507-C747-420E-8E66-78276A01E70F}" destId="{F2A3A31D-101B-48A5-94CB-516D22E7D497}" srcOrd="0" destOrd="1" presId="urn:microsoft.com/office/officeart/2005/8/layout/chevron2"/>
    <dgm:cxn modelId="{97EAC905-05CC-4FA9-BE83-5E432085BB48}" type="presOf" srcId="{660F16E4-FE83-421F-BD34-05DEC3199CE8}" destId="{7551EC48-7129-4641-988A-65F4F9DB53A8}" srcOrd="0" destOrd="0" presId="urn:microsoft.com/office/officeart/2005/8/layout/chevron2"/>
    <dgm:cxn modelId="{D1488680-5362-452E-B3BC-11A8F3877C5E}" srcId="{2571CE9C-2856-425E-B3C4-97625BF3D0B7}" destId="{04BC8C9A-5BB2-4535-BEA4-8A1A69073C0B}" srcOrd="0" destOrd="0" parTransId="{D3EFCD08-C4A3-4B57-B9BC-2D1F97EE274C}" sibTransId="{36319754-9EE1-474F-95A9-18B62F665F44}"/>
    <dgm:cxn modelId="{185ED082-B923-475F-B739-05E5A0F18DE5}" type="presOf" srcId="{2571CE9C-2856-425E-B3C4-97625BF3D0B7}" destId="{DA9C3940-9DC8-4B13-B274-0F5B7C36D20D}" srcOrd="0" destOrd="0" presId="urn:microsoft.com/office/officeart/2005/8/layout/chevron2"/>
    <dgm:cxn modelId="{A665D227-58A7-470C-82A8-894F111293C4}" srcId="{85889338-354A-4A7B-B3E4-41C8FC34D73C}" destId="{EA71EDC1-5230-410B-9F1B-93AD0274D04A}" srcOrd="1" destOrd="0" parTransId="{5B466795-F9B4-432B-BC5B-A0C3E08064DE}" sibTransId="{F2A5950E-9966-468A-BC4B-B4884712C286}"/>
    <dgm:cxn modelId="{CA5B35E2-913F-411A-BEE4-79277B469817}" srcId="{68C6BFEA-179E-4509-AC4C-8320E5C2E512}" destId="{2571CE9C-2856-425E-B3C4-97625BF3D0B7}" srcOrd="0" destOrd="0" parTransId="{44AAFA20-DB61-4A38-BE60-01999B080707}" sibTransId="{EB6E8B8A-4CFA-4791-99CF-2797F0989853}"/>
    <dgm:cxn modelId="{D245B347-7F1C-48E6-A245-0C09F62E8FCF}" srcId="{2571CE9C-2856-425E-B3C4-97625BF3D0B7}" destId="{9B47DEFC-4D76-4C11-9D73-DEB22A237546}" srcOrd="2" destOrd="0" parTransId="{0FE9735F-D3EB-4D6E-8459-D67C34C27B72}" sibTransId="{1C1BDAD4-498C-4C2A-8FE6-2F42CDD6B3EE}"/>
    <dgm:cxn modelId="{A48E8910-769A-4138-8273-3644DC305C00}" type="presOf" srcId="{ED1829C3-5239-4EEE-8E3F-34D2F2EB4CEF}" destId="{675084BB-42DA-45C2-BBF8-226E8F00B041}" srcOrd="0" destOrd="0" presId="urn:microsoft.com/office/officeart/2005/8/layout/chevron2"/>
    <dgm:cxn modelId="{D03317F9-CFAE-48BE-977B-ECB4C6378142}" srcId="{2571CE9C-2856-425E-B3C4-97625BF3D0B7}" destId="{5A2E2507-C747-420E-8E66-78276A01E70F}" srcOrd="1" destOrd="0" parTransId="{4DF90841-77BC-469E-8CE3-5FBB2DA4BE2C}" sibTransId="{58ADFEDF-58B9-4153-B2C0-FCF6B8DE877C}"/>
    <dgm:cxn modelId="{71D8C9D9-10CF-45F4-85FD-800710F0EB9A}" srcId="{85889338-354A-4A7B-B3E4-41C8FC34D73C}" destId="{ED1829C3-5239-4EEE-8E3F-34D2F2EB4CEF}" srcOrd="0" destOrd="0" parTransId="{D12E0D10-0FD4-4E76-84A0-8E4C67542F0C}" sibTransId="{652D7861-59E3-4891-A16F-A69EB159A702}"/>
    <dgm:cxn modelId="{D2555048-FFE3-45D9-89F3-F0198643497B}" type="presOf" srcId="{85889338-354A-4A7B-B3E4-41C8FC34D73C}" destId="{8BD91898-8A53-473C-9866-223B18DE97A1}" srcOrd="0" destOrd="0" presId="urn:microsoft.com/office/officeart/2005/8/layout/chevron2"/>
    <dgm:cxn modelId="{C9E0C9A1-F698-4280-A38C-57DF743C7E56}" type="presOf" srcId="{195C83E8-5EEE-4963-B61A-93B48D765F7F}" destId="{AB96BE96-AED4-4386-BCB3-16867DCF6186}" srcOrd="0" destOrd="1" presId="urn:microsoft.com/office/officeart/2005/8/layout/chevron2"/>
    <dgm:cxn modelId="{6D7E1F7C-9F6F-4B3E-9CDE-29A7847D6CCA}" srcId="{68C6BFEA-179E-4509-AC4C-8320E5C2E512}" destId="{85889338-354A-4A7B-B3E4-41C8FC34D73C}" srcOrd="2" destOrd="0" parTransId="{BD8DBBCF-7244-4C32-99C5-99AFC25D8A98}" sibTransId="{687B3860-09E8-4B30-AFA8-5C5CF8ABCA35}"/>
    <dgm:cxn modelId="{98892902-E245-4776-A51A-BF60D7784340}" type="presParOf" srcId="{FE07B5E7-0CC8-400C-892D-63DB372D11BC}" destId="{ED9F4AAB-292A-42C4-A874-EE2D004F069D}" srcOrd="0" destOrd="0" presId="urn:microsoft.com/office/officeart/2005/8/layout/chevron2"/>
    <dgm:cxn modelId="{694BBC28-71FD-44F7-9CF1-68883CAD43E6}" type="presParOf" srcId="{ED9F4AAB-292A-42C4-A874-EE2D004F069D}" destId="{DA9C3940-9DC8-4B13-B274-0F5B7C36D20D}" srcOrd="0" destOrd="0" presId="urn:microsoft.com/office/officeart/2005/8/layout/chevron2"/>
    <dgm:cxn modelId="{FF37DB43-5B13-4CE1-9947-F3B95C970AA8}" type="presParOf" srcId="{ED9F4AAB-292A-42C4-A874-EE2D004F069D}" destId="{F2A3A31D-101B-48A5-94CB-516D22E7D497}" srcOrd="1" destOrd="0" presId="urn:microsoft.com/office/officeart/2005/8/layout/chevron2"/>
    <dgm:cxn modelId="{74779005-99D4-4218-9AB6-43D7890C8681}" type="presParOf" srcId="{FE07B5E7-0CC8-400C-892D-63DB372D11BC}" destId="{5948ABC6-CEA4-4B07-A92B-7A052E6EA1D4}" srcOrd="1" destOrd="0" presId="urn:microsoft.com/office/officeart/2005/8/layout/chevron2"/>
    <dgm:cxn modelId="{476E228C-1D8C-41C9-A686-9D162A7EB0D6}" type="presParOf" srcId="{FE07B5E7-0CC8-400C-892D-63DB372D11BC}" destId="{E2CDC7CE-F8F0-469F-B6DF-0DBBFC486578}" srcOrd="2" destOrd="0" presId="urn:microsoft.com/office/officeart/2005/8/layout/chevron2"/>
    <dgm:cxn modelId="{AC98C494-F96D-4A33-955B-B8959E6E55C0}" type="presParOf" srcId="{E2CDC7CE-F8F0-469F-B6DF-0DBBFC486578}" destId="{7551EC48-7129-4641-988A-65F4F9DB53A8}" srcOrd="0" destOrd="0" presId="urn:microsoft.com/office/officeart/2005/8/layout/chevron2"/>
    <dgm:cxn modelId="{9C73813F-5C06-4B29-AF65-4DE6F17EE0C7}" type="presParOf" srcId="{E2CDC7CE-F8F0-469F-B6DF-0DBBFC486578}" destId="{AB96BE96-AED4-4386-BCB3-16867DCF6186}" srcOrd="1" destOrd="0" presId="urn:microsoft.com/office/officeart/2005/8/layout/chevron2"/>
    <dgm:cxn modelId="{8ADD44D3-B217-44F5-8194-BB1F06B36454}" type="presParOf" srcId="{FE07B5E7-0CC8-400C-892D-63DB372D11BC}" destId="{63AC0792-D7A1-4212-AD51-55C670334269}" srcOrd="3" destOrd="0" presId="urn:microsoft.com/office/officeart/2005/8/layout/chevron2"/>
    <dgm:cxn modelId="{8B6F67CE-4D1D-44E0-A6FB-E28E41C96D76}" type="presParOf" srcId="{FE07B5E7-0CC8-400C-892D-63DB372D11BC}" destId="{BE727620-48CF-49E5-8A53-611BA0266430}" srcOrd="4" destOrd="0" presId="urn:microsoft.com/office/officeart/2005/8/layout/chevron2"/>
    <dgm:cxn modelId="{5F712904-E3EC-4962-A4EB-C78D8EA35385}" type="presParOf" srcId="{BE727620-48CF-49E5-8A53-611BA0266430}" destId="{8BD91898-8A53-473C-9866-223B18DE97A1}" srcOrd="0" destOrd="0" presId="urn:microsoft.com/office/officeart/2005/8/layout/chevron2"/>
    <dgm:cxn modelId="{0F536781-BEEA-4009-B8E0-5CEC2BDA6AEC}" type="presParOf" srcId="{BE727620-48CF-49E5-8A53-611BA0266430}" destId="{675084BB-42DA-45C2-BBF8-226E8F00B04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9C3940-9DC8-4B13-B274-0F5B7C36D20D}">
      <dsp:nvSpPr>
        <dsp:cNvPr id="0" name=""/>
        <dsp:cNvSpPr/>
      </dsp:nvSpPr>
      <dsp:spPr>
        <a:xfrm rot="5400000">
          <a:off x="-244258" y="245790"/>
          <a:ext cx="1628388" cy="113987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1</a:t>
          </a:r>
          <a:endParaRPr lang="ru-RU" sz="3300" kern="1200" dirty="0"/>
        </a:p>
      </dsp:txBody>
      <dsp:txXfrm rot="-5400000">
        <a:off x="0" y="571468"/>
        <a:ext cx="1139872" cy="488516"/>
      </dsp:txXfrm>
    </dsp:sp>
    <dsp:sp modelId="{F2A3A31D-101B-48A5-94CB-516D22E7D497}">
      <dsp:nvSpPr>
        <dsp:cNvPr id="0" name=""/>
        <dsp:cNvSpPr/>
      </dsp:nvSpPr>
      <dsp:spPr>
        <a:xfrm rot="5400000">
          <a:off x="3934064" y="-2792660"/>
          <a:ext cx="1058452" cy="66468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Технологическая карта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Карандаш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Клей</a:t>
          </a:r>
          <a:endParaRPr lang="ru-RU" sz="2100" kern="1200" dirty="0"/>
        </a:p>
      </dsp:txBody>
      <dsp:txXfrm rot="-5400000">
        <a:off x="1139872" y="53201"/>
        <a:ext cx="6595168" cy="955114"/>
      </dsp:txXfrm>
    </dsp:sp>
    <dsp:sp modelId="{7551EC48-7129-4641-988A-65F4F9DB53A8}">
      <dsp:nvSpPr>
        <dsp:cNvPr id="0" name=""/>
        <dsp:cNvSpPr/>
      </dsp:nvSpPr>
      <dsp:spPr>
        <a:xfrm rot="5400000">
          <a:off x="-244258" y="1680360"/>
          <a:ext cx="1628388" cy="113987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2</a:t>
          </a:r>
          <a:endParaRPr lang="ru-RU" sz="3300" kern="1200" dirty="0"/>
        </a:p>
      </dsp:txBody>
      <dsp:txXfrm rot="-5400000">
        <a:off x="0" y="2006038"/>
        <a:ext cx="1139872" cy="488516"/>
      </dsp:txXfrm>
    </dsp:sp>
    <dsp:sp modelId="{AB96BE96-AED4-4386-BCB3-16867DCF6186}">
      <dsp:nvSpPr>
        <dsp:cNvPr id="0" name=""/>
        <dsp:cNvSpPr/>
      </dsp:nvSpPr>
      <dsp:spPr>
        <a:xfrm rot="5400000">
          <a:off x="3850513" y="-1467639"/>
          <a:ext cx="1058452" cy="66468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Цветная бумага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ножницы</a:t>
          </a:r>
          <a:endParaRPr lang="ru-RU" sz="2100" kern="1200" dirty="0"/>
        </a:p>
      </dsp:txBody>
      <dsp:txXfrm rot="-5400000">
        <a:off x="1056321" y="1378222"/>
        <a:ext cx="6595168" cy="955114"/>
      </dsp:txXfrm>
    </dsp:sp>
    <dsp:sp modelId="{8BD91898-8A53-473C-9866-223B18DE97A1}">
      <dsp:nvSpPr>
        <dsp:cNvPr id="0" name=""/>
        <dsp:cNvSpPr/>
      </dsp:nvSpPr>
      <dsp:spPr>
        <a:xfrm rot="5400000">
          <a:off x="-244258" y="3114931"/>
          <a:ext cx="1628388" cy="113987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3</a:t>
          </a:r>
          <a:endParaRPr lang="ru-RU" sz="3300" kern="1200" dirty="0"/>
        </a:p>
      </dsp:txBody>
      <dsp:txXfrm rot="-5400000">
        <a:off x="0" y="3440609"/>
        <a:ext cx="1139872" cy="488516"/>
      </dsp:txXfrm>
    </dsp:sp>
    <dsp:sp modelId="{675084BB-42DA-45C2-BBF8-226E8F00B041}">
      <dsp:nvSpPr>
        <dsp:cNvPr id="0" name=""/>
        <dsp:cNvSpPr/>
      </dsp:nvSpPr>
      <dsp:spPr>
        <a:xfrm rot="5400000">
          <a:off x="3934064" y="76480"/>
          <a:ext cx="1058452" cy="66468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линейка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Гофрированная бумага</a:t>
          </a:r>
          <a:endParaRPr lang="ru-RU" sz="2100" kern="1200" dirty="0"/>
        </a:p>
      </dsp:txBody>
      <dsp:txXfrm rot="-5400000">
        <a:off x="1139872" y="2922342"/>
        <a:ext cx="6595168" cy="9551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9256F9-EB4D-4F05-80EF-799613516567}" type="datetimeFigureOut">
              <a:rPr lang="ru-RU" smtClean="0"/>
              <a:pPr/>
              <a:t>24.03.2013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4007-39D4-40DF-8EC9-EA9BAC86F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4473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7CAE4-6061-4B34-B308-511CF900822D}" type="datetimeFigureOut">
              <a:rPr lang="ru-RU" smtClean="0"/>
              <a:pPr/>
              <a:t>24.03.2013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5C7422-932A-40F0-9B63-5ADF04F4BD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119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Click="0" advTm="5000"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med" advClick="0" advTm="5000">
    <p:wedg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C:\Program Files\Microsoft Office\MEDIA\CAGCAT10\j022938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0"/>
            <a:ext cx="6131276" cy="6462171"/>
          </a:xfrm>
          <a:prstGeom prst="rect">
            <a:avLst/>
          </a:prstGeom>
          <a:noFill/>
        </p:spPr>
      </p:pic>
      <p:pic>
        <p:nvPicPr>
          <p:cNvPr id="4103" name="Picture 7" descr="C:\Program Files\Microsoft Office\MEDIA\CAGCAT10\j023087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146532">
            <a:off x="7014212" y="595881"/>
            <a:ext cx="1440618" cy="1450790"/>
          </a:xfrm>
          <a:prstGeom prst="rect">
            <a:avLst/>
          </a:prstGeom>
          <a:noFill/>
        </p:spPr>
      </p:pic>
      <p:pic>
        <p:nvPicPr>
          <p:cNvPr id="12" name="Рисунок 11" descr="8 мар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831647">
            <a:off x="624464" y="3982530"/>
            <a:ext cx="2248738" cy="1786357"/>
          </a:xfrm>
          <a:prstGeom prst="rect">
            <a:avLst/>
          </a:prstGeom>
        </p:spPr>
      </p:pic>
      <p:pic>
        <p:nvPicPr>
          <p:cNvPr id="13" name="Рисунок 12" descr="thumb_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258262">
            <a:off x="293979" y="592009"/>
            <a:ext cx="2380265" cy="1777265"/>
          </a:xfrm>
          <a:prstGeom prst="rect">
            <a:avLst/>
          </a:prstGeom>
        </p:spPr>
      </p:pic>
      <p:pic>
        <p:nvPicPr>
          <p:cNvPr id="7" name="Рисунок 6" descr="SDC1205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555568">
            <a:off x="5776173" y="3261547"/>
            <a:ext cx="3354631" cy="251597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-1428824" y="1845599"/>
            <a:ext cx="10572824" cy="1678649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tx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Тема урока: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chemeClr val="tx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«</a:t>
            </a:r>
            <a:r>
              <a:rPr lang="ru-RU" sz="5400" b="1" dirty="0" smtClean="0">
                <a:ln w="17780" cmpd="sng">
                  <a:solidFill>
                    <a:schemeClr val="tx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Материнство</a:t>
            </a:r>
            <a:r>
              <a:rPr lang="ru-RU" sz="5400" b="1" dirty="0" smtClean="0">
                <a:ln w="17780" cmpd="sng">
                  <a:solidFill>
                    <a:schemeClr val="tx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sz="5400" b="1" cap="none" spc="0" dirty="0">
              <a:ln w="17780" cmpd="sng">
                <a:solidFill>
                  <a:schemeClr val="tx2">
                    <a:lumMod val="2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DC120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3762501" cy="2821876"/>
          </a:xfrm>
          <a:prstGeom prst="rect">
            <a:avLst/>
          </a:prstGeom>
        </p:spPr>
      </p:pic>
      <p:pic>
        <p:nvPicPr>
          <p:cNvPr id="3" name="Рисунок 2" descr="SDC120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885918">
            <a:off x="1777688" y="3160074"/>
            <a:ext cx="3817157" cy="2862868"/>
          </a:xfrm>
          <a:prstGeom prst="rect">
            <a:avLst/>
          </a:prstGeom>
        </p:spPr>
      </p:pic>
      <p:pic>
        <p:nvPicPr>
          <p:cNvPr id="4" name="Рисунок 3" descr="SDC120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585774">
            <a:off x="4770052" y="1081102"/>
            <a:ext cx="4514776" cy="3386082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214554"/>
            <a:ext cx="72416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relaxedInse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</a:t>
            </a:r>
            <a:r>
              <a:rPr lang="ru-RU" sz="5400" b="1" cap="none" spc="50" dirty="0" smtClean="0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внимание</a:t>
            </a:r>
            <a:r>
              <a:rPr lang="ru-RU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ydrange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3372" y="357166"/>
            <a:ext cx="4095777" cy="3071834"/>
          </a:xfrm>
          <a:prstGeom prst="rect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</p:pic>
      <p:pic>
        <p:nvPicPr>
          <p:cNvPr id="8" name="Picture 5" descr="C:\Program Files\Microsoft Office\MEDIA\CAGCAT10\j02849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286256"/>
            <a:ext cx="3131036" cy="2071702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5" name="Прямоугольник 4"/>
          <p:cNvSpPr/>
          <p:nvPr/>
        </p:nvSpPr>
        <p:spPr>
          <a:xfrm>
            <a:off x="-1000164" y="2214554"/>
            <a:ext cx="890983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HeroicExtremeLeftFacing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Изготовление праздничных открыток к 8 Марта</a:t>
            </a:r>
          </a:p>
          <a:p>
            <a:pPr algn="ctr"/>
            <a:endParaRPr lang="ru-RU" sz="5400" b="1" cap="none" spc="0" dirty="0">
              <a:ln w="11430">
                <a:solidFill>
                  <a:schemeClr val="accent2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Program Files\Microsoft Office\MEDIA\CAGCAT10\j028190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61376">
            <a:off x="718896" y="3169578"/>
            <a:ext cx="2857520" cy="2701474"/>
          </a:xfrm>
          <a:prstGeom prst="rect">
            <a:avLst/>
          </a:prstGeom>
          <a:noFill/>
        </p:spPr>
      </p:pic>
      <p:pic>
        <p:nvPicPr>
          <p:cNvPr id="9" name="Рисунок 8" descr="SDC120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885883">
            <a:off x="4486107" y="2987417"/>
            <a:ext cx="4183096" cy="313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57158" y="357166"/>
            <a:ext cx="8286903" cy="258532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Цель урока </a:t>
            </a:r>
            <a:r>
              <a:rPr lang="ru-RU" sz="5400" b="1" dirty="0" smtClean="0">
                <a:ln w="12700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ru-RU" sz="6000" b="1" cap="none" spc="0" dirty="0" smtClean="0">
                <a:ln w="12700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12700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научить выполнять открытки к 8 Марта</a:t>
            </a:r>
            <a:endParaRPr lang="ru-RU" sz="4800" b="1" cap="none" spc="0" dirty="0">
              <a:ln w="12700">
                <a:solidFill>
                  <a:schemeClr val="bg2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66199" y="642918"/>
            <a:ext cx="25871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Задачи</a:t>
            </a:r>
            <a:r>
              <a:rPr lang="ru-RU" sz="5400" b="1" cap="none" spc="0" dirty="0" smtClean="0">
                <a:ln w="1778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:</a:t>
            </a:r>
            <a:endParaRPr lang="ru-RU" sz="5400" b="1" cap="none" spc="0" dirty="0">
              <a:ln w="17780" cmpd="sng">
                <a:solidFill>
                  <a:srgbClr val="00B0F0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571612"/>
            <a:ext cx="8572560" cy="3539430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/>
              <a:t>Развитие творческих и художественных способностей учащихся;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Понимание ими законов композиции при выполнении открыток;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Воспитывать интерес к декоративному искусству;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Воспитание коллективистских качеств, стимулов к учебе, дисциплины;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Эмоциональная разрядка.</a:t>
            </a:r>
            <a:endParaRPr lang="ru-RU" sz="28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428596" y="357166"/>
            <a:ext cx="8358246" cy="6055136"/>
            <a:chOff x="428596" y="357166"/>
            <a:chExt cx="8358246" cy="6055136"/>
          </a:xfrm>
        </p:grpSpPr>
        <p:pic>
          <p:nvPicPr>
            <p:cNvPr id="7" name="Picture 3" descr="C:\Program Files\Microsoft Office\MEDIA\OFFICE12\Lines\BD21315_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0034" y="357166"/>
              <a:ext cx="8286808" cy="411534"/>
            </a:xfrm>
            <a:prstGeom prst="rect">
              <a:avLst/>
            </a:prstGeom>
            <a:noFill/>
          </p:spPr>
        </p:pic>
        <p:pic>
          <p:nvPicPr>
            <p:cNvPr id="8" name="Picture 3" descr="C:\Program Files\Microsoft Office\MEDIA\OFFICE12\Lines\BD21315_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0800000">
              <a:off x="428596" y="6000768"/>
              <a:ext cx="8286808" cy="41153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500042"/>
            <a:ext cx="62865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ru-RU" sz="6600" b="1" cap="none" spc="0" dirty="0" smtClean="0">
                <a:ln w="1905">
                  <a:solidFill>
                    <a:schemeClr val="tx1">
                      <a:lumMod val="8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Оборудование:</a:t>
            </a:r>
            <a:endParaRPr lang="ru-RU" sz="6600" b="1" cap="none" spc="0" dirty="0">
              <a:ln w="1905">
                <a:solidFill>
                  <a:schemeClr val="tx1">
                    <a:lumMod val="85000"/>
                  </a:schemeClr>
                </a:solidFill>
              </a:ln>
              <a:solidFill>
                <a:schemeClr val="tx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1000100" y="1785926"/>
          <a:ext cx="7786710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1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DC120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255102">
            <a:off x="510393" y="3311314"/>
            <a:ext cx="2941533" cy="2206151"/>
          </a:xfrm>
          <a:prstGeom prst="rect">
            <a:avLst/>
          </a:prstGeom>
        </p:spPr>
      </p:pic>
      <p:pic>
        <p:nvPicPr>
          <p:cNvPr id="7" name="Рисунок 6" descr="SDC120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928670"/>
            <a:ext cx="3238523" cy="242889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-428653" y="500042"/>
            <a:ext cx="789632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ContrastingRightFacing"/>
              <a:lightRig rig="threePt" dir="t"/>
            </a:scene3d>
          </a:bodyPr>
          <a:lstStyle/>
          <a:p>
            <a:pPr algn="ctr"/>
            <a:r>
              <a:rPr lang="ru-RU" sz="4800" b="1" cap="none" spc="0" dirty="0" smtClean="0">
                <a:ln w="19050">
                  <a:solidFill>
                    <a:schemeClr val="accent5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Подбор цветовой гаммы</a:t>
            </a:r>
          </a:p>
          <a:p>
            <a:pPr algn="ctr"/>
            <a:r>
              <a:rPr lang="ru-RU" sz="4800" b="1" cap="none" spc="0" dirty="0" smtClean="0">
                <a:ln w="19050">
                  <a:solidFill>
                    <a:schemeClr val="accent5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Подготовка фона открытки</a:t>
            </a:r>
            <a:endParaRPr lang="ru-RU" sz="4800" b="1" cap="none" spc="0" dirty="0">
              <a:ln w="19050"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3" name="Рисунок 12" descr="SDC1203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658634">
            <a:off x="3932943" y="3541822"/>
            <a:ext cx="3095525" cy="2321644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DC120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3535923">
            <a:off x="4469514" y="2316601"/>
            <a:ext cx="4125023" cy="309376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28662" y="214290"/>
            <a:ext cx="67489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Изготовление цветов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5" name="Рисунок 4" descr="SDC120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3486468">
            <a:off x="551896" y="2512951"/>
            <a:ext cx="4089669" cy="3067253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DC120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4798550" y="773558"/>
            <a:ext cx="2928959" cy="2524803"/>
          </a:xfrm>
          <a:prstGeom prst="rect">
            <a:avLst/>
          </a:prstGeom>
        </p:spPr>
      </p:pic>
      <p:pic>
        <p:nvPicPr>
          <p:cNvPr id="6" name="Рисунок 5" descr="SDC120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3643314"/>
            <a:ext cx="3429025" cy="2571768"/>
          </a:xfrm>
          <a:prstGeom prst="rect">
            <a:avLst/>
          </a:prstGeom>
        </p:spPr>
      </p:pic>
      <p:pic>
        <p:nvPicPr>
          <p:cNvPr id="5" name="Рисунок 4" descr="SDC120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3714752"/>
            <a:ext cx="3357586" cy="2518190"/>
          </a:xfrm>
          <a:prstGeom prst="rect">
            <a:avLst/>
          </a:prstGeom>
        </p:spPr>
      </p:pic>
      <p:pic>
        <p:nvPicPr>
          <p:cNvPr id="7" name="Рисунок 6" descr="SDC1205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14" y="928670"/>
            <a:ext cx="3238522" cy="242889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285728"/>
            <a:ext cx="9144000" cy="78581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800004"/>
              </a:avLst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5080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rgbClr val="FFFF00"/>
                </a:solidFill>
                <a:effectLst/>
              </a:rPr>
              <a:t>Соединение цветов с основой открытки</a:t>
            </a:r>
            <a:endParaRPr lang="ru-RU" sz="4000" b="1" cap="none" spc="0" dirty="0">
              <a:ln w="50800">
                <a:solidFill>
                  <a:schemeClr val="accent3">
                    <a:lumMod val="60000"/>
                    <a:lumOff val="40000"/>
                  </a:schemeClr>
                </a:solidFill>
              </a:ln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357166"/>
            <a:ext cx="77075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Left"/>
              <a:lightRig rig="flat" dir="tl">
                <a:rot lat="0" lon="0" rev="6600000"/>
              </a:lightRig>
            </a:scene3d>
            <a:sp3d extrusionH="25400" contourW="8890">
              <a:bevelT w="38100" h="31750" prst="relaxedInset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Результаты нашего труда:</a:t>
            </a:r>
            <a:endParaRPr lang="ru-RU" sz="4800" b="1" cap="none" spc="0" dirty="0">
              <a:ln w="11430"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5" name="Рисунок 4" descr="SDC120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862201">
            <a:off x="5062209" y="1807424"/>
            <a:ext cx="4150002" cy="3112502"/>
          </a:xfrm>
          <a:prstGeom prst="rect">
            <a:avLst/>
          </a:prstGeom>
        </p:spPr>
      </p:pic>
      <p:pic>
        <p:nvPicPr>
          <p:cNvPr id="6" name="Рисунок 5" descr="SDC1206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827968">
            <a:off x="-75851" y="1751630"/>
            <a:ext cx="4055505" cy="3041628"/>
          </a:xfrm>
          <a:prstGeom prst="rect">
            <a:avLst/>
          </a:prstGeom>
        </p:spPr>
      </p:pic>
      <p:pic>
        <p:nvPicPr>
          <p:cNvPr id="7" name="Рисунок 6" descr="SDC1206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079377">
            <a:off x="2610693" y="3142798"/>
            <a:ext cx="3857443" cy="2893083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415</TotalTime>
  <Words>95</Words>
  <Application>Microsoft Office PowerPoint</Application>
  <PresentationFormat>Экран (4:3)</PresentationFormat>
  <Paragraphs>28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Материнство</dc:title>
  <dc:creator>Анна</dc:creator>
  <cp:lastModifiedBy>Коля</cp:lastModifiedBy>
  <cp:revision>29</cp:revision>
  <dcterms:created xsi:type="dcterms:W3CDTF">2011-03-24T18:31:41Z</dcterms:created>
  <dcterms:modified xsi:type="dcterms:W3CDTF">2013-03-24T18:43:37Z</dcterms:modified>
</cp:coreProperties>
</file>