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60" r:id="rId4"/>
    <p:sldId id="259" r:id="rId5"/>
    <p:sldId id="261" r:id="rId6"/>
    <p:sldId id="262" r:id="rId7"/>
    <p:sldId id="257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Как одевался папа римский?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72096" y="5702768"/>
            <a:ext cx="3771904" cy="1155232"/>
          </a:xfrm>
        </p:spPr>
        <p:txBody>
          <a:bodyPr/>
          <a:lstStyle/>
          <a:p>
            <a:r>
              <a:rPr lang="ru-RU" dirty="0" smtClean="0"/>
              <a:t>Автор: </a:t>
            </a:r>
            <a:r>
              <a:rPr lang="ru-RU" dirty="0" err="1" smtClean="0"/>
              <a:t>Куминов</a:t>
            </a:r>
            <a:r>
              <a:rPr lang="ru-RU" dirty="0" smtClean="0"/>
              <a:t> В. А.</a:t>
            </a:r>
          </a:p>
          <a:p>
            <a:r>
              <a:rPr lang="ru-RU" dirty="0" smtClean="0"/>
              <a:t> 6б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43834" y="1142984"/>
            <a:ext cx="1042966" cy="27465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 flipV="1">
            <a:off x="6715140" y="6309360"/>
            <a:ext cx="1971660" cy="334350"/>
          </a:xfrm>
        </p:spPr>
        <p:txBody>
          <a:bodyPr>
            <a:normAutofit fontScale="62500" lnSpcReduction="20000"/>
          </a:bodyPr>
          <a:lstStyle/>
          <a:p>
            <a:endParaRPr lang="ru-RU" dirty="0"/>
          </a:p>
        </p:txBody>
      </p:sp>
      <p:pic>
        <p:nvPicPr>
          <p:cNvPr id="4" name="Picture 2" descr="http://porto-wine.ru/wp-content/uploads/2012/12/as247port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0"/>
            <a:ext cx="1599417" cy="221457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928794" y="35716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Тиара</a:t>
            </a:r>
            <a:br>
              <a:rPr lang="ru-RU" dirty="0" smtClean="0"/>
            </a:br>
            <a:r>
              <a:rPr lang="ru-RU" dirty="0" smtClean="0"/>
              <a:t>Трехъярусная корона в форме пчелиного гнезда, увенчанная небольшим крестом и имеющая две ниспадающие ленты.</a:t>
            </a:r>
            <a:endParaRPr lang="ru-RU" dirty="0"/>
          </a:p>
        </p:txBody>
      </p:sp>
      <p:pic>
        <p:nvPicPr>
          <p:cNvPr id="15362" name="Picture 2" descr="http://img-fotki.yandex.ru/get/5641/13719937.142/0_df28e_46c604a7_L.jpe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7950" y="1142984"/>
            <a:ext cx="2273572" cy="2571746"/>
          </a:xfrm>
          <a:prstGeom prst="rect">
            <a:avLst/>
          </a:prstGeom>
          <a:noFill/>
        </p:spPr>
      </p:pic>
      <p:pic>
        <p:nvPicPr>
          <p:cNvPr id="15364" name="Picture 4" descr="http://upload.wikimedia.org/wikipedia/commons/thumb/b/bb/Pileolus.jpg/800px-Pileolu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2928934"/>
            <a:ext cx="3078777" cy="2285992"/>
          </a:xfrm>
          <a:prstGeom prst="rect">
            <a:avLst/>
          </a:prstGeom>
          <a:noFill/>
        </p:spPr>
      </p:pic>
      <p:pic>
        <p:nvPicPr>
          <p:cNvPr id="15366" name="Picture 6" descr="http://im.kommersant.ru/Issues.photo/CORP/2013/03/11/KMO_120232_04334_1_t21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2066" y="4572008"/>
            <a:ext cx="3681406" cy="2068889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2143108" y="1928802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 </a:t>
            </a:r>
            <a:r>
              <a:rPr lang="ru-RU" dirty="0" err="1" smtClean="0"/>
              <a:t>Камауро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Шапка красного цвета, зимний головной убор Папы Римского.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286116" y="378619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err="1" smtClean="0"/>
              <a:t>Пилеолус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Белая шапочка священника.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428596" y="535782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err="1" smtClean="0"/>
              <a:t>Сатурно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Дословно – "римская шляпа" – круглый головной убор с широкими полями и полусферической тулье.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0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1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2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3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4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7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8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9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86776" y="1142984"/>
            <a:ext cx="400024" cy="274654"/>
          </a:xfrm>
        </p:spPr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 flipV="1">
            <a:off x="7786710" y="6309360"/>
            <a:ext cx="900090" cy="48598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13316" name="Picture 4" descr="http://images.ganjawars.ru/img/items/vbgspb_armour_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42852"/>
            <a:ext cx="2500298" cy="2500298"/>
          </a:xfrm>
          <a:prstGeom prst="rect">
            <a:avLst/>
          </a:prstGeom>
          <a:noFill/>
        </p:spPr>
      </p:pic>
      <p:pic>
        <p:nvPicPr>
          <p:cNvPr id="13318" name="Picture 6" descr="http://img-fotki.yandex.ru/get/5641/13719937.143/0_df2c9_3b6265db_L.jpe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2571744"/>
            <a:ext cx="3983052" cy="2214578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2643174" y="785794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 </a:t>
            </a:r>
            <a:r>
              <a:rPr lang="ru-RU" dirty="0" err="1" smtClean="0"/>
              <a:t>Дзимарра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Разновидность сутаны, основное повседневное облачение католических епископов с накидкой, пришитой на плечи.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3214686"/>
            <a:ext cx="500059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 smtClean="0"/>
              <a:t>Моццетта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Элемент церковного облачения католического и англиканского духовенства, короткая накидка.</a:t>
            </a:r>
            <a:endParaRPr lang="ru-RU" dirty="0"/>
          </a:p>
        </p:txBody>
      </p:sp>
      <p:pic>
        <p:nvPicPr>
          <p:cNvPr id="13320" name="Picture 8" descr="http://www.huffingtonpost.com/huff-wires/20090530/eu-vatican-pope-reminisces/images/b5a818f7-2aca-452b-9cb0-0f28a9ab1ad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004" y="4357694"/>
            <a:ext cx="3550011" cy="2357430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3714744" y="5214950"/>
            <a:ext cx="54292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Альба</a:t>
            </a:r>
            <a:br>
              <a:rPr lang="ru-RU" dirty="0" smtClean="0"/>
            </a:br>
            <a:r>
              <a:rPr lang="ru-RU" dirty="0" smtClean="0"/>
              <a:t>Длинное белое литургическое одеяние католического и лютеранского клира, препоясанное веревкой.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29586" y="1285860"/>
            <a:ext cx="757214" cy="13177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929586" y="5572140"/>
            <a:ext cx="757214" cy="73722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4338" name="Picture 2" descr="http://rkc-berdyansk.com.ua/wp-content/uploads/2013/04/mitra-179x3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5474" y="142852"/>
            <a:ext cx="1704987" cy="2857520"/>
          </a:xfrm>
          <a:prstGeom prst="rect">
            <a:avLst/>
          </a:prstGeom>
          <a:noFill/>
        </p:spPr>
      </p:pic>
      <p:pic>
        <p:nvPicPr>
          <p:cNvPr id="14342" name="Picture 6" descr="http://presbyter.ru/wp-content/uploads/2012/03/vatican_coat_of_arms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72264" y="1500174"/>
            <a:ext cx="2163135" cy="2428892"/>
          </a:xfrm>
          <a:prstGeom prst="rect">
            <a:avLst/>
          </a:prstGeom>
          <a:noFill/>
        </p:spPr>
      </p:pic>
      <p:pic>
        <p:nvPicPr>
          <p:cNvPr id="14344" name="Picture 8" descr="http://www.tvoyapechat.ru/wyswyg/image/papal%20personal%20seal/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3214686"/>
            <a:ext cx="2149668" cy="2190745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2000232" y="785794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Митра </a:t>
            </a:r>
            <a:br>
              <a:rPr lang="ru-RU" dirty="0" smtClean="0"/>
            </a:br>
            <a:r>
              <a:rPr lang="ru-RU" dirty="0" smtClean="0"/>
              <a:t>Головной убор высшего католического клира, необходимый элемент богослужебного облачения.</a:t>
            </a:r>
            <a:endParaRPr lang="ru-RU" dirty="0"/>
          </a:p>
        </p:txBody>
      </p:sp>
      <p:pic>
        <p:nvPicPr>
          <p:cNvPr id="12" name="Picture 2" descr="http://img-fotki.yandex.ru/get/6438/13719937.143/0_df2bc_2bba6079_L.jpeg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43570" y="4357694"/>
            <a:ext cx="3144933" cy="2362195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2214546" y="2285992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Герб папского престола</a:t>
            </a:r>
            <a:br>
              <a:rPr lang="ru-RU" dirty="0" smtClean="0"/>
            </a:br>
            <a:r>
              <a:rPr lang="ru-RU" dirty="0" smtClean="0"/>
              <a:t>Пересеченные ключи отображают в символической форме ключи </a:t>
            </a:r>
            <a:r>
              <a:rPr lang="ru-RU" dirty="0" err="1" smtClean="0"/>
              <a:t>Симона</a:t>
            </a:r>
            <a:r>
              <a:rPr lang="ru-RU" dirty="0" smtClean="0"/>
              <a:t> Петра.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357422" y="400050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"Кольцо рыбака"</a:t>
            </a:r>
            <a:br>
              <a:rPr lang="ru-RU" dirty="0" smtClean="0"/>
            </a:br>
            <a:r>
              <a:rPr lang="ru-RU" dirty="0" smtClean="0"/>
              <a:t>Папский перстень.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0" y="5715016"/>
            <a:ext cx="564353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Красный плащ</a:t>
            </a:r>
            <a:br>
              <a:rPr lang="ru-RU" dirty="0" smtClean="0"/>
            </a:br>
            <a:r>
              <a:rPr lang="ru-RU" dirty="0" smtClean="0"/>
              <a:t>Традиционная верхняя одежда Папы Римского и кардиналов.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00"/>
                            </p:stCondLst>
                            <p:childTnLst>
                              <p:par>
                                <p:cTn id="6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000"/>
                            </p:stCondLst>
                            <p:childTnLst>
                              <p:par>
                                <p:cTn id="8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0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1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3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5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7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6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7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9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1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3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29652" y="1285860"/>
            <a:ext cx="257148" cy="13177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929586" y="5857892"/>
            <a:ext cx="757214" cy="451468"/>
          </a:xfrm>
        </p:spPr>
        <p:txBody>
          <a:bodyPr>
            <a:normAutofit fontScale="92500" lnSpcReduction="10000"/>
          </a:bodyPr>
          <a:lstStyle/>
          <a:p>
            <a:endParaRPr lang="ru-RU" dirty="0"/>
          </a:p>
        </p:txBody>
      </p:sp>
      <p:pic>
        <p:nvPicPr>
          <p:cNvPr id="37890" name="Picture 2" descr="http://pro100news.info/wp-content/uploads/main_bi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42852"/>
            <a:ext cx="3619483" cy="271461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714744" y="928670"/>
            <a:ext cx="54292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 Сутана</a:t>
            </a:r>
            <a:br>
              <a:rPr lang="ru-RU" dirty="0" smtClean="0"/>
            </a:br>
            <a:r>
              <a:rPr lang="ru-RU" dirty="0" smtClean="0"/>
              <a:t>Верхняя одежда католического духовенства с длинными рукавами, носимая вне богослужения.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42910" y="428625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Пояс, деталь церковного облачения католического клира.</a:t>
            </a:r>
            <a:endParaRPr lang="ru-RU" dirty="0"/>
          </a:p>
        </p:txBody>
      </p:sp>
      <p:pic>
        <p:nvPicPr>
          <p:cNvPr id="13" name="Picture 4" descr="http://upload.wikimedia.org/wikipedia/commons/9/95/Vetements_cardinal_Gamarell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2210941"/>
            <a:ext cx="3449233" cy="4647059"/>
          </a:xfrm>
          <a:prstGeom prst="rect">
            <a:avLst/>
          </a:prstGeom>
          <a:noFill/>
        </p:spPr>
      </p:pic>
      <p:sp>
        <p:nvSpPr>
          <p:cNvPr id="14" name="Рамка 13"/>
          <p:cNvSpPr/>
          <p:nvPr/>
        </p:nvSpPr>
        <p:spPr>
          <a:xfrm>
            <a:off x="6000760" y="4500570"/>
            <a:ext cx="928694" cy="1643074"/>
          </a:xfrm>
          <a:prstGeom prst="fra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6866" name="Picture 2" descr="http://parfumka-shop.com.ua/files/images/brands6/ind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85728"/>
            <a:ext cx="3810000" cy="240982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071934" y="928670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r>
              <a:rPr lang="ru-RU" dirty="0" err="1" smtClean="0"/>
              <a:t>Парфюм</a:t>
            </a:r>
            <a:endParaRPr lang="ru-RU" dirty="0" smtClean="0"/>
          </a:p>
          <a:p>
            <a:r>
              <a:rPr lang="ru-RU" dirty="0" smtClean="0"/>
              <a:t>У Бенедикта XVI был именной одеколон, над ароматом которого работала </a:t>
            </a:r>
            <a:r>
              <a:rPr lang="ru-RU" dirty="0" err="1" smtClean="0"/>
              <a:t>Сильвана</a:t>
            </a:r>
            <a:r>
              <a:rPr lang="ru-RU" dirty="0" smtClean="0"/>
              <a:t> </a:t>
            </a:r>
            <a:r>
              <a:rPr lang="ru-RU" dirty="0" err="1" smtClean="0"/>
              <a:t>Казоли</a:t>
            </a:r>
            <a:r>
              <a:rPr lang="ru-RU" dirty="0" smtClean="0"/>
              <a:t>. В нем чувствуются нотки вербены, </a:t>
            </a:r>
            <a:r>
              <a:rPr lang="ru-RU" dirty="0" err="1" smtClean="0"/>
              <a:t>лаймового</a:t>
            </a:r>
            <a:r>
              <a:rPr lang="ru-RU" dirty="0" smtClean="0"/>
              <a:t> дерева и неизвестной травы.</a:t>
            </a:r>
            <a:endParaRPr lang="ru-RU" dirty="0"/>
          </a:p>
        </p:txBody>
      </p:sp>
      <p:pic>
        <p:nvPicPr>
          <p:cNvPr id="36868" name="Picture 4" descr="http://www.newizv.ru/images/photos/other/20130227164900_Boot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3475792"/>
            <a:ext cx="4452942" cy="2961208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57158" y="4143380"/>
            <a:ext cx="421481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Папские красные туфли</a:t>
            </a:r>
            <a:br>
              <a:rPr lang="ru-RU" dirty="0" smtClean="0"/>
            </a:br>
            <a:r>
              <a:rPr lang="ru-RU" dirty="0" smtClean="0"/>
              <a:t>Исторический элемент одежды, разновидность епископских сандалий. Эта обувь на протяжении всей истории была красного цвета.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93" decel="100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193" decel="100000"/>
                                        <p:tgtEl>
                                          <p:spTgt spid="3686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3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4" dur="193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5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193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7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8" name="Picture 4" descr="Гардероб Папы Римского. Кому интересно- подробности в комментариях.  Папа римский, гардеро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85744"/>
            <a:ext cx="8715436" cy="657225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39</TotalTime>
  <Words>67</Words>
  <Application>Microsoft Office PowerPoint</Application>
  <PresentationFormat>Экран (4:3)</PresentationFormat>
  <Paragraphs>20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Апекс</vt:lpstr>
      <vt:lpstr>Как одевался папа римский?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 одевался папа римский?</dc:title>
  <dc:creator>daf</dc:creator>
  <cp:lastModifiedBy>daf</cp:lastModifiedBy>
  <cp:revision>6</cp:revision>
  <dcterms:created xsi:type="dcterms:W3CDTF">2014-12-04T02:54:56Z</dcterms:created>
  <dcterms:modified xsi:type="dcterms:W3CDTF">2014-12-05T03:34:38Z</dcterms:modified>
</cp:coreProperties>
</file>