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73" r:id="rId5"/>
    <p:sldId id="265" r:id="rId6"/>
    <p:sldId id="264" r:id="rId7"/>
    <p:sldId id="275" r:id="rId8"/>
    <p:sldId id="263" r:id="rId9"/>
    <p:sldId id="269" r:id="rId10"/>
    <p:sldId id="271" r:id="rId11"/>
    <p:sldId id="261" r:id="rId12"/>
    <p:sldId id="270" r:id="rId13"/>
    <p:sldId id="277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E2FC8-9637-4D35-90B3-E25AAD52CD57}" type="datetimeFigureOut">
              <a:rPr lang="ru-RU" smtClean="0"/>
              <a:pPr/>
              <a:t>31.03.2012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B1C91-F8D1-4387-A110-5E9E65A346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0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6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7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8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9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3313" name="Слайд" r:id="rId3" imgW="5038178" imgH="3776458" progId="PowerPoint.Slide.12">
              <p:embed/>
            </p:oleObj>
          </a:graphicData>
        </a:graphic>
      </p:graphicFrame>
      <p:pic>
        <p:nvPicPr>
          <p:cNvPr id="6" name="Picture 9" descr="Рисунок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636838"/>
            <a:ext cx="3667125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643042" y="428604"/>
            <a:ext cx="66437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Русский язык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            </a:t>
            </a:r>
            <a:r>
              <a:rPr lang="ru-RU" sz="3600" b="1" i="1" dirty="0" smtClean="0">
                <a:solidFill>
                  <a:srgbClr val="002060"/>
                </a:solidFill>
              </a:rPr>
              <a:t>Развитие речи</a:t>
            </a:r>
            <a:endParaRPr lang="ru-RU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Изложение</a:t>
            </a:r>
          </a:p>
          <a:p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 </a:t>
            </a:r>
            <a:endParaRPr lang="ru-RU" sz="3600" dirty="0" smtClean="0"/>
          </a:p>
          <a:p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71934" y="2828836"/>
            <a:ext cx="45005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</a:rPr>
              <a:t>Презентацию подготовила Копылова Елена Алексеевна,</a:t>
            </a:r>
          </a:p>
          <a:p>
            <a:pPr>
              <a:spcBef>
                <a:spcPct val="50000"/>
              </a:spcBef>
            </a:pP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</a:rPr>
              <a:t>у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</a:rPr>
              <a:t>читель начальных классов </a:t>
            </a:r>
          </a:p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</a:rPr>
              <a:t>МБОУ СОШ №10 </a:t>
            </a:r>
          </a:p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</a:rPr>
              <a:t>ст. Новопокровской </a:t>
            </a:r>
          </a:p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</a:rPr>
              <a:t>Краснодарского края.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8674" name="Слайд" r:id="rId3" imgW="5038178" imgH="3776458" progId="PowerPoint.Slide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500042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Выпишите из текста слова с разделительным Ь и Ъ знаками</a:t>
            </a:r>
            <a:r>
              <a:rPr lang="ru-RU" b="1" i="1" dirty="0" smtClean="0">
                <a:solidFill>
                  <a:srgbClr val="7030A0"/>
                </a:solidFill>
              </a:rPr>
              <a:t>.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3357562"/>
            <a:ext cx="74295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7030A0"/>
                </a:solidFill>
              </a:rPr>
              <a:t>Выпишите из текста слова с орфограммой </a:t>
            </a:r>
          </a:p>
          <a:p>
            <a:pPr algn="ctr"/>
            <a:r>
              <a:rPr lang="ru-RU" sz="3200" b="1" i="1" dirty="0" smtClean="0">
                <a:solidFill>
                  <a:srgbClr val="00B050"/>
                </a:solidFill>
              </a:rPr>
              <a:t>ЖИ и ЩА</a:t>
            </a:r>
            <a:r>
              <a:rPr lang="ru-RU" sz="3200" b="1" i="1" dirty="0" smtClean="0">
                <a:solidFill>
                  <a:srgbClr val="0070C0"/>
                </a:solidFill>
              </a:rPr>
              <a:t>.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857224" y="1932947"/>
            <a:ext cx="77153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Родилис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ь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ден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мален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кого    кормит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подружилис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драт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ся  шерст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ь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клоч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ь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ями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000100" y="5449819"/>
            <a:ext cx="67151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Забе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   подло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   подру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лись  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7410" name="Слайд" r:id="rId3" imgW="5038178" imgH="3776458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42911" y="714356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7030A0"/>
                </a:solidFill>
              </a:rPr>
              <a:t>Объясните написание знаков </a:t>
            </a:r>
            <a:r>
              <a:rPr lang="ru-RU" sz="2800" b="1" i="1" dirty="0" smtClean="0">
                <a:solidFill>
                  <a:srgbClr val="7030A0"/>
                </a:solidFill>
              </a:rPr>
              <a:t>препинания</a:t>
            </a:r>
            <a:r>
              <a:rPr lang="en-US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</a:rPr>
              <a:t>в предложении.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643050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У нашей кошки весной родились котята</a:t>
            </a:r>
            <a:r>
              <a:rPr lang="ru-RU" sz="2400" b="1" i="1" dirty="0">
                <a:solidFill>
                  <a:srgbClr val="FF0000"/>
                </a:solidFill>
              </a:rPr>
              <a:t>, но </a:t>
            </a:r>
            <a:r>
              <a:rPr lang="ru-RU" sz="2400" b="1" i="1" dirty="0"/>
              <a:t>их у нее отняли.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571876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Как только собака забежит к нам во двор</a:t>
            </a:r>
            <a:r>
              <a:rPr lang="ru-RU" sz="2400" b="1" i="1" dirty="0">
                <a:solidFill>
                  <a:srgbClr val="FF0000"/>
                </a:solidFill>
              </a:rPr>
              <a:t>,</a:t>
            </a:r>
            <a:r>
              <a:rPr lang="ru-RU" sz="2400" b="1" i="1" dirty="0"/>
              <a:t> кошка </a:t>
            </a:r>
            <a:r>
              <a:rPr lang="ru-RU" sz="2400" b="1" i="1" dirty="0" smtClean="0"/>
              <a:t>бросается </a:t>
            </a:r>
            <a:r>
              <a:rPr lang="ru-RU" sz="2400" b="1" i="1" dirty="0"/>
              <a:t>на нее и яростно царапает.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571744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Смешнее всего</a:t>
            </a:r>
            <a:r>
              <a:rPr lang="ru-RU" sz="2400" b="1" i="1" dirty="0">
                <a:solidFill>
                  <a:srgbClr val="FF0000"/>
                </a:solidFill>
              </a:rPr>
              <a:t>, что </a:t>
            </a:r>
            <a:r>
              <a:rPr lang="ru-RU" sz="2400" b="1" i="1" dirty="0"/>
              <a:t>кошка научила зайчонка-приемыша драться с собаками.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4714884"/>
            <a:ext cx="7715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А следом за ней подбегает заяц и так барабанит передними лапами</a:t>
            </a:r>
            <a:r>
              <a:rPr lang="ru-RU" sz="2400" b="1" i="1" dirty="0">
                <a:solidFill>
                  <a:srgbClr val="FF0000"/>
                </a:solidFill>
              </a:rPr>
              <a:t>, </a:t>
            </a:r>
            <a:r>
              <a:rPr lang="ru-RU" sz="2400" b="1" i="1" dirty="0"/>
              <a:t>что у собаки шерсть клочьями летит.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6626" name="Слайд" r:id="rId3" imgW="5038178" imgH="3776458" progId="PowerPoint.Slide.12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57224" y="642919"/>
            <a:ext cx="75724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</a:rPr>
              <a:t>Перескажите текст, используя ключевые         слова.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000232" y="1156714"/>
            <a:ext cx="642942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1.родились котята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их у нее отняли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поймали маленького зайчонка.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2.подложили кошке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нее было много молока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охотно стала кормить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3.кошка научила драться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бросается, яростно царапает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заяц  барабанит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шерсть клочьями летит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собаки  боятся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66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266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3010" name="Слайд" r:id="rId3" imgW="5038178" imgH="3776458" progId="PowerPoint.Slide.12">
              <p:embed/>
            </p:oleObj>
          </a:graphicData>
        </a:graphic>
      </p:graphicFrame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28596" y="-99831"/>
            <a:ext cx="778674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1" dirty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Примерный план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 Беда кошки.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2.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Зайчонок-выкормыш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3. Дружба зверей.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4. Гроза собак.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484" name="Picture 4" descr="http://im2-tub-ru.yandex.net/i?id=437369096-47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429132"/>
            <a:ext cx="2071702" cy="2071692"/>
          </a:xfrm>
          <a:prstGeom prst="rect">
            <a:avLst/>
          </a:prstGeom>
          <a:noFill/>
        </p:spPr>
      </p:pic>
      <p:pic>
        <p:nvPicPr>
          <p:cNvPr id="20486" name="Picture 6" descr="http://im3-tub-ru.yandex.net/i?id=226893797-44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5214950"/>
            <a:ext cx="1571636" cy="106680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6386" name="Слайд" r:id="rId3" imgW="5038178" imgH="3776458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00100" y="1357298"/>
            <a:ext cx="71438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Литература: </a:t>
            </a:r>
            <a:endParaRPr lang="en-US" sz="2400" b="1" i="1" dirty="0" smtClean="0">
              <a:solidFill>
                <a:srgbClr val="002060"/>
              </a:solidFill>
            </a:endParaRP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С. А Есенина</a:t>
            </a:r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Как научить вашего ребёнка писать изложения. 3 класс.</a:t>
            </a:r>
            <a:r>
              <a:rPr lang="en-US" sz="2400" b="1" i="1" dirty="0" smtClean="0">
                <a:solidFill>
                  <a:srgbClr val="002060"/>
                </a:solidFill>
              </a:rPr>
              <a:t>  </a:t>
            </a:r>
            <a:r>
              <a:rPr lang="ru-RU" sz="2400" b="1" i="1" dirty="0" smtClean="0">
                <a:solidFill>
                  <a:srgbClr val="002060"/>
                </a:solidFill>
              </a:rPr>
              <a:t>Издательство  Грамотей 2008, </a:t>
            </a:r>
          </a:p>
          <a:p>
            <a:endParaRPr lang="ru-RU" sz="2400" b="1" i="1" dirty="0" smtClean="0">
              <a:solidFill>
                <a:srgbClr val="002060"/>
              </a:solidFill>
            </a:endParaRPr>
          </a:p>
          <a:p>
            <a:endParaRPr lang="ru-RU" b="1" dirty="0"/>
          </a:p>
        </p:txBody>
      </p:sp>
      <p:pic>
        <p:nvPicPr>
          <p:cNvPr id="16388" name="Picture 4" descr="http://im2-tub-ru.yandex.net/i?id=438517105-17-72&amp;n=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857628"/>
            <a:ext cx="3071834" cy="2571758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000100" y="2774049"/>
            <a:ext cx="75724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рисунки к презентации  http://www.velin.ru/pechat/illustrat/mishki.jpg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http://s57.radikal.ru/i157/0903/0b/52ceb2305e10.jpg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4578" name="Слайд" r:id="rId3" imgW="5038178" imgH="3776458" progId="PowerPoint.Slide.12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357290" y="642918"/>
            <a:ext cx="65008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Подготовка к написанию текста.</a:t>
            </a:r>
            <a:endParaRPr lang="ru-RU" sz="3200" i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285861"/>
            <a:ext cx="7715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Внимательно прослушайте рассказ, который прочитает учитель.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071678"/>
            <a:ext cx="75009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2.   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Ответьте на вопросы по тексту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571744"/>
            <a:ext cx="807249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3.   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Напишите варианты заголовка.</a:t>
            </a:r>
          </a:p>
          <a:p>
            <a:pPr marL="514350" indent="-514350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4.    Составьте план.</a:t>
            </a:r>
          </a:p>
          <a:p>
            <a:pPr marL="514350" indent="-514350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5.    Расскажите по плану про себя. Послушайте своих   одноклассников.</a:t>
            </a:r>
          </a:p>
          <a:p>
            <a:pPr marL="514350" indent="-514350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6.    Напишите изложение.</a:t>
            </a:r>
          </a:p>
          <a:p>
            <a:pPr marL="514350" indent="-514350" algn="just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7. Проверьте, ясно ли передали мысли, нет ли неоправданных повторов одного и того же     слова. Все ли слова употреблены удачно.   Не     забудьте про грамотность. </a:t>
            </a:r>
          </a:p>
          <a:p>
            <a:pPr marL="514350" indent="-514350" algn="just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         Проверьте 	знаки препинания.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49" name="Слайд" r:id="rId3" imgW="5038178" imgH="3776458" progId="PowerPoint.Slide.12">
              <p:embed/>
            </p:oleObj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42910" y="474345"/>
            <a:ext cx="80724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 нашей кошки весной родились котята, но их у нее отняли. Как раз в этот день мы поймали в лесу маленького зайчонка.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Мы взяли и подложили его кошке. У нее было очень много молока, и она охотно стала кормить зайчонка.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Так зайчонок и вырос на ее молоке. Они очень подружились я даже спали всегда вместе.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Смешнее всего, что кошка научила зайчонка-приемыша драться с собаками. Как только собака забежит к нам во двор, кошка бросается на нее и яростно царапает. А следом за ней подбегает заяц и так барабанит передними лапами, что у собаки шерсть клочьями летит. Все собаки кругом боятся нашей кошки и ее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выкормыша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- зайца. (По В.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Бианки.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-214282" y="0"/>
          <a:ext cx="9358282" cy="6858000"/>
        </p:xfrm>
        <a:graphic>
          <a:graphicData uri="http://schemas.openxmlformats.org/presentationml/2006/ole">
            <p:oleObj spid="_x0000_s32770" name="Слайд" r:id="rId3" imgW="5038178" imgH="3776458" progId="PowerPoint.Slide.12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00167" y="1857364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Кошкин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выкормыш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lang="ru-RU" sz="3200" dirty="0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214546" y="601036"/>
            <a:ext cx="37862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Изложение.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pic>
        <p:nvPicPr>
          <p:cNvPr id="32772" name="Picture 4" descr="http://im5-tub-ru.yandex.net/i?id=171311576-22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571744"/>
            <a:ext cx="5072098" cy="38576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1506" name="Слайд" r:id="rId3" imgW="5038178" imgH="3776458" progId="PowerPoint.Slide.12">
              <p:embed/>
            </p:oleObj>
          </a:graphicData>
        </a:graphic>
      </p:graphicFrame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71472" y="884331"/>
            <a:ext cx="8001056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Вопросы к тексту.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Кого подложили кошке?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Как относилась кошка к зайчонку?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Чему научила кошка своего приемыш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а?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21508" name="Picture 4" descr="http://im6-tub-ru.yandex.net/i?id=246288041-15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357694"/>
            <a:ext cx="3143272" cy="207170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482" name="Слайд" r:id="rId3" imgW="5038178" imgH="3776458" progId="PowerPoint.Slide.12">
              <p:embed/>
            </p:oleObj>
          </a:graphicData>
        </a:graphic>
      </p:graphicFrame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28596" y="-99831"/>
            <a:ext cx="778674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1" dirty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Примерный план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 Беда кошки.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2.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Зайчонок-выкормыш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3. Дружба зверей.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4. Гроза собак.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484" name="Picture 4" descr="http://im2-tub-ru.yandex.net/i?id=437369096-47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429132"/>
            <a:ext cx="2071702" cy="2071692"/>
          </a:xfrm>
          <a:prstGeom prst="rect">
            <a:avLst/>
          </a:prstGeom>
          <a:noFill/>
        </p:spPr>
      </p:pic>
      <p:pic>
        <p:nvPicPr>
          <p:cNvPr id="20486" name="Picture 6" descr="http://im3-tub-ru.yandex.net/i?id=226893797-44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5214950"/>
            <a:ext cx="1571636" cy="106680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1986" name="Слайд" r:id="rId3" imgW="5038178" imgH="3776458" progId="PowerPoint.Slide.12">
              <p:embed/>
            </p:oleObj>
          </a:graphicData>
        </a:graphic>
      </p:graphicFrame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42910" y="656331"/>
            <a:ext cx="792961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Объясните написание пропущенных гласных в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словах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785786" y="1860346"/>
            <a:ext cx="7786742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дились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п…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ймали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…дл…жили, м…л…к…,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рмить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п…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друж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лись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с…бака,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..б..жит,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бр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са­ется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 п…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дб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гает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за…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 б…р…б…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нит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л…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тит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б…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ятся</a:t>
            </a:r>
            <a:r>
              <a:rPr lang="ru-RU" sz="3200" i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9458" name="Слайд" r:id="rId3" imgW="5038178" imgH="3776458" progId="PowerPoint.Slide.12">
              <p:embed/>
            </p:oleObj>
          </a:graphicData>
        </a:graphic>
      </p:graphicFrame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785786" y="535761"/>
            <a:ext cx="771530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     Словарно-орфографическая подготовка.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Найдите в тексте слова с безударными проверяемыми гласными. Определите время и спряжение глаголов: </a:t>
            </a: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родились, подложили,  дружились, бросается, подбегает, барабанит, боятся. </a:t>
            </a: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Почему зайчонка назвали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выкормышем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? </a:t>
            </a: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Подберите к слову яростно синонимы.</a:t>
            </a: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0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Яростно -</a:t>
            </a:r>
            <a:endParaRPr kumimoji="0" lang="ru-RU" sz="2400" b="0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5602" name="Слайд" r:id="rId3" imgW="5038178" imgH="3776458" progId="PowerPoint.Slide.12">
              <p:embed/>
            </p:oleObj>
          </a:graphicData>
        </a:graphic>
      </p:graphicFrame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28596" y="723115"/>
            <a:ext cx="821537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       Правильно произнесите местоимения и   объясните их правописание: 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142976" y="1642653"/>
            <a:ext cx="707236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нее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отняли, подложили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его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кошке,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нее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было очень много молока, вырос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ее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молоке, забежит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 нам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бросается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 нее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следом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ней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ее </a:t>
            </a:r>
            <a:r>
              <a:rPr kumimoji="0" lang="ru-RU" sz="3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выкормыша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зайца.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627</Words>
  <Application>Microsoft Office PowerPoint</Application>
  <PresentationFormat>Экран (4:3)</PresentationFormat>
  <Paragraphs>98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20</cp:revision>
  <dcterms:created xsi:type="dcterms:W3CDTF">2012-03-31T12:25:52Z</dcterms:created>
  <dcterms:modified xsi:type="dcterms:W3CDTF">2012-03-31T16:05:10Z</dcterms:modified>
</cp:coreProperties>
</file>