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1" r:id="rId10"/>
    <p:sldId id="265" r:id="rId11"/>
    <p:sldId id="266" r:id="rId12"/>
    <p:sldId id="267" r:id="rId13"/>
    <p:sldId id="268" r:id="rId14"/>
    <p:sldId id="269" r:id="rId15"/>
    <p:sldId id="270" r:id="rId16"/>
    <p:sldId id="278" r:id="rId17"/>
    <p:sldId id="279" r:id="rId18"/>
    <p:sldId id="280" r:id="rId19"/>
    <p:sldId id="281" r:id="rId20"/>
    <p:sldId id="282" r:id="rId21"/>
    <p:sldId id="283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84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710" autoAdjust="0"/>
  </p:normalViewPr>
  <p:slideViewPr>
    <p:cSldViewPr>
      <p:cViewPr varScale="1">
        <p:scale>
          <a:sx n="64" d="100"/>
          <a:sy n="64" d="100"/>
        </p:scale>
        <p:origin x="-6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24.05.2013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24.05.2013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24.05.2013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ramki-ramki.ru/catalogue/security/?photouin=54?page=3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4005064"/>
            <a:ext cx="72007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Урок технологии проводили в 1 «В» классе </a:t>
            </a:r>
          </a:p>
          <a:p>
            <a:r>
              <a:rPr lang="ru-RU" dirty="0" smtClean="0"/>
              <a:t>учитель технологии Маркова Ольга Вячеславовна и</a:t>
            </a:r>
          </a:p>
          <a:p>
            <a:r>
              <a:rPr lang="ru-RU" dirty="0" smtClean="0"/>
              <a:t>учитель начальных классов </a:t>
            </a:r>
            <a:r>
              <a:rPr lang="ru-RU" dirty="0" err="1" smtClean="0"/>
              <a:t>Мангутова</a:t>
            </a:r>
            <a:r>
              <a:rPr lang="ru-RU" dirty="0" smtClean="0"/>
              <a:t> Екатерина Михайловна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1" y="2060848"/>
            <a:ext cx="806489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Изготовление </a:t>
            </a:r>
            <a:r>
              <a:rPr lang="ru-RU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фоторамки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79912" y="5733256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2013 год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t2.gstatic.com/images?q=tbn:ANd9GcSbB_bK99CllBtOqWFSL3Ke7vaH1-zd26xG7v591GdVhR_zo4qah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3880278" cy="3456384"/>
          </a:xfrm>
          <a:prstGeom prst="rect">
            <a:avLst/>
          </a:prstGeom>
          <a:noFill/>
        </p:spPr>
      </p:pic>
      <p:pic>
        <p:nvPicPr>
          <p:cNvPr id="13316" name="Picture 4" descr="http://solarfabric.ru/image/cache/data/furnitura/pugovitsy/pugovitsa-53-700x7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320700"/>
            <a:ext cx="3096344" cy="2537300"/>
          </a:xfrm>
          <a:prstGeom prst="rect">
            <a:avLst/>
          </a:prstGeom>
          <a:noFill/>
        </p:spPr>
      </p:pic>
      <p:pic>
        <p:nvPicPr>
          <p:cNvPr id="13318" name="Picture 6" descr="http://cspsid-zd.ru/meropriatianews/241011/pugovic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1844824"/>
            <a:ext cx="4560441" cy="463244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470304" y="260648"/>
            <a:ext cx="42033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Пуговицы 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t2.gstatic.com/images?q=tbn:ANd9GcT-70445HXWj_7NVHXXqNrlwicp3bhw_deOZwBoDn-r8SEnl4Y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68760"/>
            <a:ext cx="3739328" cy="2520280"/>
          </a:xfrm>
          <a:prstGeom prst="rect">
            <a:avLst/>
          </a:prstGeom>
          <a:noFill/>
        </p:spPr>
      </p:pic>
      <p:pic>
        <p:nvPicPr>
          <p:cNvPr id="24580" name="Picture 4" descr="http://kaloriyka.ru/userfiles/Elgawa/image/%D0%BC%D0%B0%D0%BA%D0%B0%D1%80%D0%BE%D0%BD%D1%8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3068960"/>
            <a:ext cx="6096000" cy="3552825"/>
          </a:xfrm>
          <a:prstGeom prst="rect">
            <a:avLst/>
          </a:prstGeom>
          <a:noFill/>
        </p:spPr>
      </p:pic>
      <p:pic>
        <p:nvPicPr>
          <p:cNvPr id="24582" name="Picture 6" descr="http://t2.gstatic.com/images?q=tbn:ANd9GcSJu4JNMnXqLLk4aspQbPk5t_x4N1_0prye2Ard17MaQLmQIcjW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789040"/>
            <a:ext cx="2752725" cy="244827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499992" y="908720"/>
            <a:ext cx="303961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Макароны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images.tiu.ru/13603237_w640_h640_6040252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916832"/>
            <a:ext cx="3429000" cy="257175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49654" y="404664"/>
            <a:ext cx="404469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Салфетки 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23556" name="Picture 4" descr="http://t3.gstatic.com/images?q=tbn:ANd9GcTc9CHk5mKR1iW1ZT_-xvzJl0VXScv4BDoKGJr5A1rQkK49Qq6V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2492896"/>
            <a:ext cx="3888432" cy="38368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Кабинет 16\Desktop\104MSDCF\DSC02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340768"/>
            <a:ext cx="3111897" cy="3816425"/>
          </a:xfrm>
          <a:prstGeom prst="rect">
            <a:avLst/>
          </a:prstGeom>
          <a:noFill/>
        </p:spPr>
      </p:pic>
      <p:pic>
        <p:nvPicPr>
          <p:cNvPr id="25603" name="Picture 3" descr="C:\Users\Кабинет 16\Desktop\104MSDCF\DSC020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1268760"/>
            <a:ext cx="2448272" cy="3684258"/>
          </a:xfrm>
          <a:prstGeom prst="rect">
            <a:avLst/>
          </a:prstGeom>
          <a:noFill/>
        </p:spPr>
      </p:pic>
      <p:pic>
        <p:nvPicPr>
          <p:cNvPr id="25604" name="Picture 4" descr="C:\Users\Кабинет 16\Desktop\104MSDCF\DSC020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1196752"/>
            <a:ext cx="2664296" cy="40093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Кабинет 16\Desktop\104MSDCF\DSC020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3672408" cy="2895873"/>
          </a:xfrm>
          <a:prstGeom prst="rect">
            <a:avLst/>
          </a:prstGeom>
          <a:noFill/>
        </p:spPr>
      </p:pic>
      <p:pic>
        <p:nvPicPr>
          <p:cNvPr id="26627" name="Picture 3" descr="C:\Users\Кабинет 16\Desktop\104MSDCF\DSC020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63680" y="1268760"/>
            <a:ext cx="2880320" cy="4334421"/>
          </a:xfrm>
          <a:prstGeom prst="rect">
            <a:avLst/>
          </a:prstGeom>
          <a:noFill/>
        </p:spPr>
      </p:pic>
      <p:pic>
        <p:nvPicPr>
          <p:cNvPr id="26628" name="Picture 4" descr="C:\Users\Кабинет 16\Desktop\104MSDCF\DSC020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082646"/>
            <a:ext cx="4176464" cy="2775354"/>
          </a:xfrm>
          <a:prstGeom prst="rect">
            <a:avLst/>
          </a:prstGeom>
          <a:noFill/>
        </p:spPr>
      </p:pic>
      <p:pic>
        <p:nvPicPr>
          <p:cNvPr id="26629" name="Picture 5" descr="C:\Users\Кабинет 16\Desktop\104MSDCF\DSC0203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7904" y="1412776"/>
            <a:ext cx="2679653" cy="40324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Кабинет 16\Desktop\104MSDCF\DSC020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4032448" cy="2679653"/>
          </a:xfrm>
          <a:prstGeom prst="rect">
            <a:avLst/>
          </a:prstGeom>
          <a:noFill/>
        </p:spPr>
      </p:pic>
      <p:pic>
        <p:nvPicPr>
          <p:cNvPr id="27651" name="Picture 3" descr="C:\Users\Кабинет 16\Desktop\104MSDCF\DSC020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1541" y="404664"/>
            <a:ext cx="4472459" cy="2972050"/>
          </a:xfrm>
          <a:prstGeom prst="rect">
            <a:avLst/>
          </a:prstGeom>
          <a:noFill/>
        </p:spPr>
      </p:pic>
      <p:pic>
        <p:nvPicPr>
          <p:cNvPr id="27652" name="Picture 4" descr="C:\Users\Кабинет 16\Desktop\104MSDCF\DSC020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3501008"/>
            <a:ext cx="4544467" cy="3019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1772815"/>
            <a:ext cx="66247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Декор</a:t>
            </a:r>
            <a:r>
              <a:rPr lang="ru-RU" dirty="0" smtClean="0"/>
              <a:t> означает - система украшений (именно так это и переводится с латинского) фасадов и интерьеров зданий и сооружений или изделий. Примерами декора являются одноцветная и многоцветная покраска, художественная роспись, фактурная обработка поверхности, выполненные из </a:t>
            </a:r>
            <a:r>
              <a:rPr lang="ru-RU" dirty="0" err="1" smtClean="0"/>
              <a:t>различеных</a:t>
            </a:r>
            <a:r>
              <a:rPr lang="ru-RU" dirty="0" smtClean="0"/>
              <a:t> материалов орнаменты, скульптурные изображения и т. д. Декор призван помогать акцентировать выразительность архитектурных решений. И, кроме того, </a:t>
            </a:r>
            <a:r>
              <a:rPr lang="ru-RU" dirty="0" err="1" smtClean="0"/>
              <a:t>этоодно</a:t>
            </a:r>
            <a:r>
              <a:rPr lang="ru-RU" dirty="0" smtClean="0"/>
              <a:t> из средств зрительного объединения в ансамбль отдельных зданий или предметов.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46156" y="260648"/>
            <a:ext cx="26516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Декор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cs406627.vk.me/v406627662/38dc/w6POjMUQqH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240360" cy="4541016"/>
          </a:xfrm>
          <a:prstGeom prst="rect">
            <a:avLst/>
          </a:prstGeom>
          <a:noFill/>
        </p:spPr>
      </p:pic>
      <p:pic>
        <p:nvPicPr>
          <p:cNvPr id="4100" name="Picture 4" descr="http://svetly-dom.org/wp-content/uploads/2012/05/%D0%B8%D0%B4%D0%B5%D0%B8-%D0%BF%D0%BE-%D0%B4%D0%B5%D0%BA%D0%BE%D1%80%D1%8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7496" y="0"/>
            <a:ext cx="4536504" cy="4536504"/>
          </a:xfrm>
          <a:prstGeom prst="rect">
            <a:avLst/>
          </a:prstGeom>
          <a:noFill/>
        </p:spPr>
      </p:pic>
      <p:pic>
        <p:nvPicPr>
          <p:cNvPr id="4102" name="Picture 6" descr="http://t0.gstatic.com/images?q=tbn:ANd9GcT2r4AIqE1savh_rAdnYR1gCCwkDBj2_ILpITFfg4YSQnkECEzx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3714595"/>
            <a:ext cx="4032448" cy="31434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t0.gstatic.com/images?q=tbn:ANd9GcRQ1DkZ9ub4u6_Pc1krjrlx3It49LqlUk4to_yeIsDSwqmhL3vD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731501" cy="4293096"/>
          </a:xfrm>
          <a:prstGeom prst="rect">
            <a:avLst/>
          </a:prstGeom>
          <a:noFill/>
        </p:spPr>
      </p:pic>
      <p:pic>
        <p:nvPicPr>
          <p:cNvPr id="38916" name="Picture 4" descr="http://www.interiors4u.ru/Images/dekor-lampy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53827" y="188640"/>
            <a:ext cx="3590173" cy="3816423"/>
          </a:xfrm>
          <a:prstGeom prst="rect">
            <a:avLst/>
          </a:prstGeom>
          <a:noFill/>
        </p:spPr>
      </p:pic>
      <p:pic>
        <p:nvPicPr>
          <p:cNvPr id="38918" name="Picture 6" descr="http://t0.gstatic.com/images?q=tbn:ANd9GcQn29sxssNWwPh1Gl3JH2R8_hSOi77puvAVzOqW-5Dx6BTQSSc4O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3702739"/>
            <a:ext cx="3240360" cy="3155261"/>
          </a:xfrm>
          <a:prstGeom prst="rect">
            <a:avLst/>
          </a:prstGeom>
          <a:noFill/>
        </p:spPr>
      </p:pic>
      <p:pic>
        <p:nvPicPr>
          <p:cNvPr id="38920" name="Picture 8" descr="http://st2-fashiony.ru/pic/handly/pic/29327/4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3789040"/>
            <a:ext cx="4762500" cy="2867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t3.gstatic.com/images?q=tbn:ANd9GcQNjt1ZFyjVZrhiglH-O__G2oBpy8j74yLUwrYOUonAOVj9dtF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96752"/>
            <a:ext cx="4316181" cy="3456384"/>
          </a:xfrm>
          <a:prstGeom prst="rect">
            <a:avLst/>
          </a:prstGeom>
          <a:noFill/>
        </p:spPr>
      </p:pic>
      <p:pic>
        <p:nvPicPr>
          <p:cNvPr id="39940" name="Picture 4" descr="http://t2.gstatic.com/images?q=tbn:ANd9GcQ4-88YOfJV6o1cXTlLat1o3ZfflYKgIH8iprzfIWyST4F10MAZ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268760"/>
            <a:ext cx="3951585" cy="4680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1" y="1772816"/>
            <a:ext cx="67687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dirty="0" smtClean="0"/>
          </a:p>
          <a:p>
            <a:r>
              <a:rPr lang="ru-RU" sz="3600" dirty="0" smtClean="0"/>
              <a:t>Цель урока:</a:t>
            </a:r>
          </a:p>
          <a:p>
            <a:r>
              <a:rPr lang="ru-RU" sz="3600" dirty="0" smtClean="0"/>
              <a:t>создать </a:t>
            </a:r>
            <a:r>
              <a:rPr lang="ru-RU" sz="3600" dirty="0" err="1" smtClean="0"/>
              <a:t>фоторамку</a:t>
            </a:r>
            <a:r>
              <a:rPr lang="ru-RU" sz="3600" dirty="0" smtClean="0"/>
              <a:t> своими руками.</a:t>
            </a:r>
            <a:endParaRPr lang="ru-RU" sz="36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012874" y="1772529"/>
          <a:ext cx="6696221" cy="3165231"/>
        </p:xfrm>
        <a:graphic>
          <a:graphicData uri="http://schemas.openxmlformats.org/drawingml/2006/table">
            <a:tbl>
              <a:tblPr/>
              <a:tblGrid>
                <a:gridCol w="6696221"/>
              </a:tblGrid>
              <a:tr h="316523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48640" y="1069145"/>
          <a:ext cx="7807569" cy="4642338"/>
        </p:xfrm>
        <a:graphic>
          <a:graphicData uri="http://schemas.openxmlformats.org/drawingml/2006/table">
            <a:tbl>
              <a:tblPr/>
              <a:tblGrid>
                <a:gridCol w="7807569"/>
              </a:tblGrid>
              <a:tr h="464233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104MSDCF\DSC020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48680"/>
            <a:ext cx="8216875" cy="54602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104MSDCF\DSC02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04664"/>
            <a:ext cx="8469411" cy="57952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Кабинет 16\Desktop\104MSDCF\DSC020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764704"/>
            <a:ext cx="7640811" cy="50774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Кабинет 16\Desktop\104MSDCF\DSC020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620688"/>
            <a:ext cx="8216875" cy="54602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Кабинет 16\Desktop\104MSDCF\DSC020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620688"/>
            <a:ext cx="7992888" cy="53114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Кабинет 16\Desktop\104MSDCF\DSC020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76672"/>
            <a:ext cx="8648923" cy="5747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абинет 16\Desktop\104MSDCF\DSC020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92696"/>
            <a:ext cx="8216875" cy="54602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Кабинет 16\Desktop\104MSDCF\DSC020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3395" y="764704"/>
            <a:ext cx="8405070" cy="57761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Кабинет 16\Desktop\104MSDCF\DSC020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76672"/>
            <a:ext cx="8560480" cy="5688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104MSDCF\DSC020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20688"/>
            <a:ext cx="8576915" cy="56995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ps-info.ru/material/ramki/1/img/3-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908720"/>
            <a:ext cx="3456384" cy="267105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9998" y="188640"/>
            <a:ext cx="880401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Современные </a:t>
            </a:r>
            <a:r>
              <a:rPr lang="ru-RU" sz="40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фоторамки</a:t>
            </a:r>
            <a:endParaRPr lang="ru-RU" sz="4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20484" name="Picture 4" descr="http://t1.gstatic.com/images?q=tbn:ANd9GcR7-adZGyj2Fsv1cAezqNHpiyOtdmbcWN685CaY-sRmMdvdT5h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836712"/>
            <a:ext cx="2232248" cy="2900789"/>
          </a:xfrm>
          <a:prstGeom prst="rect">
            <a:avLst/>
          </a:prstGeom>
          <a:noFill/>
        </p:spPr>
      </p:pic>
      <p:pic>
        <p:nvPicPr>
          <p:cNvPr id="20486" name="Picture 6" descr="http://t2.gstatic.com/images?q=tbn:ANd9GcRmIigqe7UgeXx8yrEAQaIVgvXoF1BJn_NlmEi62_oYQ3PY7JZ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1268760"/>
            <a:ext cx="2880320" cy="1916723"/>
          </a:xfrm>
          <a:prstGeom prst="rect">
            <a:avLst/>
          </a:prstGeom>
          <a:noFill/>
        </p:spPr>
      </p:pic>
      <p:pic>
        <p:nvPicPr>
          <p:cNvPr id="20488" name="Picture 8" descr="http://t1.gstatic.com/images?q=tbn:ANd9GcSJQdrcQxZX7JKcnrcGjxBJIL9HI38rWaVX1cIXmXuYHUikR9Y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645024"/>
            <a:ext cx="2736304" cy="2736304"/>
          </a:xfrm>
          <a:prstGeom prst="rect">
            <a:avLst/>
          </a:prstGeom>
          <a:noFill/>
        </p:spPr>
      </p:pic>
      <p:pic>
        <p:nvPicPr>
          <p:cNvPr id="20490" name="Picture 10" descr="http://t3.gstatic.com/images?q=tbn:ANd9GcSa2GxGj67Jm0Sh4Tct2zF_vVEc7m8-l6SHzr69b1i9Dsu4Ck8EkA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824" y="3645024"/>
            <a:ext cx="2016224" cy="2691763"/>
          </a:xfrm>
          <a:prstGeom prst="rect">
            <a:avLst/>
          </a:prstGeom>
          <a:noFill/>
        </p:spPr>
      </p:pic>
      <p:pic>
        <p:nvPicPr>
          <p:cNvPr id="20492" name="Picture 12" descr="http://t1.gstatic.com/images?q=tbn:ANd9GcS1uyzrTz44OQOLYEkOKrf7lp8QYlnMbtlvgYuVbamgapXZdcxt6Q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8064" y="3645024"/>
            <a:ext cx="3600400" cy="2696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0"/>
            <a:ext cx="874846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История рамки. Первые шаги.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2204864"/>
            <a:ext cx="36004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История рамок берет начало еще с XV века, когда живописцы стали украшать свои картины художественными рамками. Рамка с повторяющимися узорами подчеркивала картину, являясь зачастую не только украшением, но и идейным продолжением сюжета картины. </a:t>
            </a:r>
          </a:p>
        </p:txBody>
      </p:sp>
      <p:pic>
        <p:nvPicPr>
          <p:cNvPr id="19458" name="Picture 2" descr="улыбка Мона Лизы в рамк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556792"/>
            <a:ext cx="3456384" cy="46776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Цифровая фоторамка Son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4392488" cy="3184556"/>
          </a:xfrm>
          <a:prstGeom prst="rect">
            <a:avLst/>
          </a:prstGeom>
          <a:noFill/>
        </p:spPr>
      </p:pic>
      <p:pic>
        <p:nvPicPr>
          <p:cNvPr id="18436" name="Picture 4" descr="цифровая фоторам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332656"/>
            <a:ext cx="4032448" cy="307474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3528" y="3789040"/>
            <a:ext cx="8496944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 виду электронная </a:t>
            </a:r>
            <a:r>
              <a:rPr lang="ru-RU" sz="2800" dirty="0" smtClean="0">
                <a:hlinkClick r:id="rId4" tooltip="цифровая рамка"/>
              </a:rPr>
              <a:t>цифровая рамка</a:t>
            </a:r>
            <a:r>
              <a:rPr lang="ru-RU" dirty="0" smtClean="0"/>
              <a:t> внешне очень напоминает классическую </a:t>
            </a:r>
            <a:r>
              <a:rPr lang="ru-RU" dirty="0" err="1" smtClean="0"/>
              <a:t>фоторамку</a:t>
            </a:r>
            <a:r>
              <a:rPr lang="ru-RU" dirty="0" smtClean="0"/>
              <a:t>, только в видимой области для фотографии находится </a:t>
            </a:r>
            <a:r>
              <a:rPr lang="ru-RU" dirty="0" err="1" smtClean="0"/>
              <a:t>жк-дисплей</a:t>
            </a:r>
            <a:r>
              <a:rPr lang="ru-RU" dirty="0" smtClean="0"/>
              <a:t>, который и показывает цифровые фотографии, загруженные во внутреннюю память цифровой рамки. Удобство передачи изображения в электронном виде способствовали распространению цифровых рамок, основным преимуществом которых является отсутствие необходимости печатания фотографии и хранения большого количества фотографий в одном месте.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484784"/>
            <a:ext cx="784887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/>
              <a:t>Хэнд</a:t>
            </a:r>
            <a:r>
              <a:rPr lang="ru-RU" dirty="0" smtClean="0"/>
              <a:t> </a:t>
            </a:r>
            <a:r>
              <a:rPr lang="ru-RU" dirty="0" err="1" smtClean="0"/>
              <a:t>Мэйд</a:t>
            </a:r>
            <a:r>
              <a:rPr lang="ru-RU" dirty="0" smtClean="0"/>
              <a:t> (</a:t>
            </a:r>
            <a:r>
              <a:rPr lang="ru-RU" dirty="0" err="1" smtClean="0"/>
              <a:t>Hand-made</a:t>
            </a:r>
            <a:r>
              <a:rPr lang="ru-RU" dirty="0" smtClean="0"/>
              <a:t>) — это вещи сделанные своими руками. Это не просто какое то хобби, хотя для некоторых не более чем, это целая индустрия которая имеет свои магазины, интернет сайты с показами работ и профессиональных изготовителей. </a:t>
            </a:r>
            <a:r>
              <a:rPr lang="ru-RU" dirty="0" err="1" smtClean="0"/>
              <a:t>Хэнд</a:t>
            </a:r>
            <a:r>
              <a:rPr lang="ru-RU" dirty="0" smtClean="0"/>
              <a:t> </a:t>
            </a:r>
            <a:r>
              <a:rPr lang="ru-RU" dirty="0" err="1" smtClean="0"/>
              <a:t>Мэйд</a:t>
            </a:r>
            <a:r>
              <a:rPr lang="ru-RU" dirty="0" smtClean="0"/>
              <a:t> применим не только к одежде, но и ко всему что нас окружает. Это и домашняя обстановка и банально открытки! </a:t>
            </a:r>
            <a:r>
              <a:rPr lang="ru-RU" dirty="0" err="1" smtClean="0"/>
              <a:t>Hand-made</a:t>
            </a:r>
            <a:r>
              <a:rPr lang="ru-RU" dirty="0" smtClean="0"/>
              <a:t> можно увидеть и на дамских сумочках и на мужских джинсах ведь </a:t>
            </a:r>
            <a:r>
              <a:rPr lang="ru-RU" dirty="0" err="1" smtClean="0"/>
              <a:t>Хэнд-Мэйд</a:t>
            </a:r>
            <a:r>
              <a:rPr lang="ru-RU" dirty="0" smtClean="0"/>
              <a:t> это не только создание чего то с нуля но и просто обновление вещи под свой вкус. </a:t>
            </a:r>
            <a:r>
              <a:rPr lang="ru-RU" dirty="0" err="1" smtClean="0"/>
              <a:t>Hand-made</a:t>
            </a:r>
            <a:r>
              <a:rPr lang="ru-RU" dirty="0" smtClean="0"/>
              <a:t> это всегда модно ведь так моду создаете вы сами, а не какой то известный дизайнер или модельер.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063143" y="332656"/>
            <a:ext cx="50177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Хэнд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Мэйд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599" y="4365104"/>
            <a:ext cx="705678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B050"/>
                </a:solidFill>
                <a:effectLst/>
              </a:rPr>
              <a:t>Лучший подарок – это подарок, сделанный своими руками.</a:t>
            </a:r>
            <a:endParaRPr lang="ru-RU" sz="36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B05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7" y="1340768"/>
            <a:ext cx="655272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Для нашей работы нам понадобились следующие предметы:</a:t>
            </a:r>
          </a:p>
          <a:p>
            <a:r>
              <a:rPr lang="ru-RU" sz="2800" dirty="0" smtClean="0"/>
              <a:t>1.Фоторамка,вырезанная из потолочной плитки</a:t>
            </a:r>
          </a:p>
          <a:p>
            <a:r>
              <a:rPr lang="ru-RU" sz="2800" dirty="0" smtClean="0"/>
              <a:t>2. Бисер</a:t>
            </a:r>
          </a:p>
          <a:p>
            <a:r>
              <a:rPr lang="ru-RU" sz="2800" dirty="0" smtClean="0"/>
              <a:t>3.Пуговицы </a:t>
            </a:r>
          </a:p>
          <a:p>
            <a:r>
              <a:rPr lang="ru-RU" sz="2800" dirty="0" smtClean="0"/>
              <a:t>4. Макароны</a:t>
            </a:r>
          </a:p>
          <a:p>
            <a:r>
              <a:rPr lang="ru-RU" sz="2800" dirty="0" smtClean="0"/>
              <a:t>5. Фотографии детей</a:t>
            </a:r>
          </a:p>
          <a:p>
            <a:r>
              <a:rPr lang="ru-RU" sz="2800" dirty="0" smtClean="0"/>
              <a:t>6. Клей </a:t>
            </a:r>
          </a:p>
          <a:p>
            <a:r>
              <a:rPr lang="ru-RU" sz="2800" dirty="0" smtClean="0"/>
              <a:t>7. Салфетки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www.rukodel.tv/_pu/5/193007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4605469" cy="3454103"/>
          </a:xfrm>
          <a:prstGeom prst="rect">
            <a:avLst/>
          </a:prstGeom>
          <a:noFill/>
        </p:spPr>
      </p:pic>
      <p:pic>
        <p:nvPicPr>
          <p:cNvPr id="14340" name="Picture 4" descr="http://t1.gstatic.com/images?q=tbn:ANd9GcTBO0OMDoz5b5_iewNzaokFJAhX3CbZvAOdVgFlZbJbBlGUqS5YL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3429000"/>
            <a:ext cx="4932040" cy="3096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master.zenz.ru/proba/pr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3624337" cy="3456384"/>
          </a:xfrm>
          <a:prstGeom prst="rect">
            <a:avLst/>
          </a:prstGeom>
          <a:noFill/>
        </p:spPr>
      </p:pic>
      <p:pic>
        <p:nvPicPr>
          <p:cNvPr id="17412" name="Picture 4" descr="http://t2.gstatic.com/images?q=tbn:ANd9GcTVmFNV40yncCZ01URQovPjGW8uB77cdtFo60Sx_xBNjBm6iLtJo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1052736"/>
            <a:ext cx="4677280" cy="2952328"/>
          </a:xfrm>
          <a:prstGeom prst="rect">
            <a:avLst/>
          </a:prstGeom>
          <a:noFill/>
        </p:spPr>
      </p:pic>
      <p:pic>
        <p:nvPicPr>
          <p:cNvPr id="17414" name="Picture 6" descr="http://t1.gstatic.com/images?q=tbn:ANd9GcQDW8E5CufPi6emAFLZOKcTbyLx33ZvmXXFWzTcdW4jxA4XShM7jQ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717033"/>
            <a:ext cx="3131840" cy="2952328"/>
          </a:xfrm>
          <a:prstGeom prst="rect">
            <a:avLst/>
          </a:prstGeom>
          <a:noFill/>
        </p:spPr>
      </p:pic>
      <p:pic>
        <p:nvPicPr>
          <p:cNvPr id="17416" name="Picture 8" descr="http://hm-info.ru/wp-content/uploads/2011/11/bise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7904" y="3573016"/>
            <a:ext cx="4464496" cy="303493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211960" y="260648"/>
            <a:ext cx="35283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   Бисер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153</TotalTime>
  <Words>247</Words>
  <Application>Microsoft Office PowerPoint</Application>
  <PresentationFormat>Экран (4:3)</PresentationFormat>
  <Paragraphs>29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Официальная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Кабинет 16</dc:creator>
  <cp:lastModifiedBy>Кабинет 16</cp:lastModifiedBy>
  <cp:revision>19</cp:revision>
  <dcterms:created xsi:type="dcterms:W3CDTF">2013-05-23T08:39:31Z</dcterms:created>
  <dcterms:modified xsi:type="dcterms:W3CDTF">2013-05-24T08:33:59Z</dcterms:modified>
</cp:coreProperties>
</file>