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720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://s001.radikal.ru/i194/1003/56/408994ebc7cfx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496944" cy="55778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Иванова Любовь Викторовна</a:t>
            </a:r>
          </a:p>
          <a:p>
            <a:pPr marL="45720" indent="0" algn="ctr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«Средняя общеобразовательная школа № 13» г. Воркуты</a:t>
            </a:r>
          </a:p>
          <a:p>
            <a:pPr marL="45720" indent="0" algn="ctr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</a:t>
            </a:r>
          </a:p>
          <a:p>
            <a:pPr marL="45720" indent="0" algn="ctr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marL="45720" indent="0" algn="ctr">
              <a:buNone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sz="8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Цветы из ткани</a:t>
            </a:r>
            <a:endParaRPr lang="ru-RU" sz="8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3929058" y="6286520"/>
            <a:ext cx="2643206" cy="57148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1690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48609"/>
            <a:ext cx="2736304" cy="36484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628800"/>
            <a:ext cx="2751161" cy="36682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332656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Предлагаю Вам попробовать себя в искусстве </a:t>
            </a:r>
            <a:r>
              <a:rPr lang="ru-RU" dirty="0" err="1" smtClean="0"/>
              <a:t>цветоделия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Такой букет может сделать любой желающий, обладающий начальными навыками изготовления цветов из ткани.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589240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7030A0"/>
                </a:solidFill>
              </a:rPr>
              <a:t>	Данная </a:t>
            </a:r>
            <a:r>
              <a:rPr lang="ru-RU" b="1" dirty="0">
                <a:solidFill>
                  <a:srgbClr val="7030A0"/>
                </a:solidFill>
              </a:rPr>
              <a:t>разработка является авторской. Работа выставлялась на конкурсе поздравительных букетов «Тебе, любимый город». Такие цветы изготавливают дети 12 – 13 лет, обучающиеся в кружке.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4604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Инструменты, приспособления и материалы необходимые 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изготовления цветка "Иван-чай":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 шифон (зелёного, розового, темно-розового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нитки мулине (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зеленого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болотного, розового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цвета),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клей ПВА,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проволока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d: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0,3мм, 0,5мм, 1,5мм),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бульки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ножницы (для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ткани, для проволоки),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шило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желатин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2737" y="3429000"/>
            <a:ext cx="8424936" cy="3268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ткани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3-4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чайные ложки желатина залейте 1 стаканом холодной воды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подождите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30-40 минут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пока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желатин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набухнет, 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затем поставьте раствор на очень маленький огонь, нагревайте, непрерывно помешивая, пока раствор не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станет однородным. Опустите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сухую, отглаженную ткань в готовый раствор, выньте, расправьте и повесьте для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просушки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так, чтобы края не соприкасались.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728324"/>
            <a:ext cx="1296144" cy="9721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764704"/>
            <a:ext cx="1632181" cy="1224136"/>
          </a:xfrm>
          <a:prstGeom prst="rect">
            <a:avLst/>
          </a:prstGeom>
        </p:spPr>
      </p:pic>
      <p:pic>
        <p:nvPicPr>
          <p:cNvPr id="1026" name="Picture 2" descr="http://s001.radikal.ru/i194/1003/56/408994ebc7cfx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631647"/>
            <a:ext cx="1524000" cy="1143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048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8064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лекал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(лекала  цветка изготовлены с живых цветов) 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Лекала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вырезаются из картона, ватмана. На каждом элементе напишите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цветка и количество штук необходимых для данного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изделия.</a:t>
            </a: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88840"/>
            <a:ext cx="6120680" cy="45905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2258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548680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Для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листьев нарезать проволоку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0,5 мм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нужные отрезки, обмотать их мулине зеленого цвета в одну нить закрепляя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клеем  ПВА.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Для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тычинок(4 шт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цветок)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обмотайте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нарезанные куски проволоки(d 0,3мм) зеленого и болотного цвета 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одну нить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чуть толще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вначале, соберите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4 штуки и слегка примотайте. 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Для бутонов (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нераскрытых и полураскрытых),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нарежьте проволоку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 0,5мм) и обмотайте мулине в две нити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зеленого (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нераскрытые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бутоны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розового и зеленого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цвета (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полураскрытые бутоны), намного толще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вначале.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15482"/>
            <a:ext cx="4512501" cy="33843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115482"/>
            <a:ext cx="4248472" cy="33843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3417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Вырежьте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лекалам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цветы (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розовый шифон), листья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цветах посередине шилом проколите дырки.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Из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темно-розовой ткани сложенной в 4 раза, в свободной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форме, вырежьте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внутренние элементы цветка и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примотайте их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вокруг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тычинок (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4 шт. на цветок).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Вырежьте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лекалам листья, цветы.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563" y="2348880"/>
            <a:ext cx="4320480" cy="34419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348880"/>
            <a:ext cx="4589221" cy="34419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4032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Приклейте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обмотанную зеленым мулине проволоку к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листьям.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Обработайте заготовки цветов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бульками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нужного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диаметра,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вначале каждый лепесток,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затем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середину с внутренней стороны.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Листья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вначале с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лицевой стороны, вдоль проволоки, двойным ножом, с изнанки одинарным( имитация прожилок).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15" r="19380"/>
          <a:stretch/>
        </p:blipFill>
        <p:spPr>
          <a:xfrm>
            <a:off x="2283103" y="1954000"/>
            <a:ext cx="5184576" cy="46445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6822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9933"/>
                </a:solidFill>
              </a:rPr>
              <a:t>Соберите цветок: </a:t>
            </a:r>
            <a:endParaRPr lang="ru-RU" b="1" dirty="0" smtClean="0">
              <a:solidFill>
                <a:srgbClr val="FF9933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подготовленную серединку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вставьте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в цветок и обмотайте зеленым мулине в 2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нити.                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возьмите кусок проволоки(d 1,5мм), начинайте приматывать вначале нераскрытые бутоны (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3-4 шт.),полураскрытые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(2-3шт.), затем цветы в порядке увеличения и листья, также в порядке увеличения (нить мулине в 2 нити).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	Цветы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можно делать разного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размера.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784996"/>
            <a:ext cx="2895786" cy="3861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166" r="21808" b="26537"/>
          <a:stretch/>
        </p:blipFill>
        <p:spPr>
          <a:xfrm>
            <a:off x="1479771" y="2827956"/>
            <a:ext cx="2736305" cy="38479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39447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8352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7030A0"/>
                </a:solidFill>
              </a:rPr>
              <a:t>	Надеюсь, что у Вас всё получится и Вы испытаете столько же  приятных эмоций от результатов своей работы, как и я!</a:t>
            </a:r>
          </a:p>
          <a:p>
            <a:pPr algn="just"/>
            <a:endParaRPr lang="ru-RU" sz="2000" b="1" dirty="0">
              <a:solidFill>
                <a:srgbClr val="7030A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7030A0"/>
                </a:solidFill>
              </a:rPr>
              <a:t>	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1687787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</TotalTime>
  <Words>211</Words>
  <Application>Microsoft Office PowerPoint</Application>
  <PresentationFormat>Экран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ЗамВР</dc:creator>
  <cp:lastModifiedBy>Admin</cp:lastModifiedBy>
  <cp:revision>12</cp:revision>
  <dcterms:created xsi:type="dcterms:W3CDTF">2011-10-24T12:34:13Z</dcterms:created>
  <dcterms:modified xsi:type="dcterms:W3CDTF">2012-05-03T10:16:54Z</dcterms:modified>
</cp:coreProperties>
</file>